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7"/>
  </p:notesMasterIdLst>
  <p:sldIdLst>
    <p:sldId id="256" r:id="rId2"/>
    <p:sldId id="297" r:id="rId3"/>
    <p:sldId id="300" r:id="rId4"/>
    <p:sldId id="299" r:id="rId5"/>
    <p:sldId id="302" r:id="rId6"/>
    <p:sldId id="301" r:id="rId7"/>
    <p:sldId id="304" r:id="rId8"/>
    <p:sldId id="305" r:id="rId9"/>
    <p:sldId id="306" r:id="rId10"/>
    <p:sldId id="307" r:id="rId11"/>
    <p:sldId id="308" r:id="rId12"/>
    <p:sldId id="309" r:id="rId13"/>
    <p:sldId id="298" r:id="rId14"/>
    <p:sldId id="310" r:id="rId15"/>
    <p:sldId id="311" r:id="rId16"/>
    <p:sldId id="312" r:id="rId17"/>
    <p:sldId id="387" r:id="rId18"/>
    <p:sldId id="388" r:id="rId19"/>
    <p:sldId id="315" r:id="rId20"/>
    <p:sldId id="314" r:id="rId21"/>
    <p:sldId id="316" r:id="rId22"/>
    <p:sldId id="317" r:id="rId23"/>
    <p:sldId id="389" r:id="rId24"/>
    <p:sldId id="318" r:id="rId25"/>
    <p:sldId id="319" r:id="rId26"/>
    <p:sldId id="321" r:id="rId27"/>
    <p:sldId id="320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90" r:id="rId40"/>
    <p:sldId id="334" r:id="rId41"/>
    <p:sldId id="333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3" r:id="rId50"/>
    <p:sldId id="362" r:id="rId51"/>
    <p:sldId id="344" r:id="rId52"/>
    <p:sldId id="345" r:id="rId53"/>
    <p:sldId id="346" r:id="rId54"/>
    <p:sldId id="347" r:id="rId55"/>
    <p:sldId id="348" r:id="rId56"/>
    <p:sldId id="349" r:id="rId57"/>
    <p:sldId id="350" r:id="rId58"/>
    <p:sldId id="351" r:id="rId59"/>
    <p:sldId id="352" r:id="rId60"/>
    <p:sldId id="353" r:id="rId61"/>
    <p:sldId id="354" r:id="rId62"/>
    <p:sldId id="355" r:id="rId63"/>
    <p:sldId id="356" r:id="rId64"/>
    <p:sldId id="357" r:id="rId65"/>
    <p:sldId id="358" r:id="rId66"/>
    <p:sldId id="361" r:id="rId67"/>
    <p:sldId id="397" r:id="rId68"/>
    <p:sldId id="359" r:id="rId69"/>
    <p:sldId id="386" r:id="rId70"/>
    <p:sldId id="363" r:id="rId71"/>
    <p:sldId id="364" r:id="rId72"/>
    <p:sldId id="365" r:id="rId73"/>
    <p:sldId id="366" r:id="rId74"/>
    <p:sldId id="367" r:id="rId75"/>
    <p:sldId id="368" r:id="rId76"/>
    <p:sldId id="369" r:id="rId77"/>
    <p:sldId id="370" r:id="rId78"/>
    <p:sldId id="371" r:id="rId79"/>
    <p:sldId id="372" r:id="rId80"/>
    <p:sldId id="373" r:id="rId81"/>
    <p:sldId id="375" r:id="rId82"/>
    <p:sldId id="376" r:id="rId83"/>
    <p:sldId id="374" r:id="rId84"/>
    <p:sldId id="378" r:id="rId85"/>
    <p:sldId id="377" r:id="rId86"/>
    <p:sldId id="379" r:id="rId87"/>
    <p:sldId id="380" r:id="rId88"/>
    <p:sldId id="381" r:id="rId89"/>
    <p:sldId id="382" r:id="rId90"/>
    <p:sldId id="383" r:id="rId91"/>
    <p:sldId id="384" r:id="rId92"/>
    <p:sldId id="385" r:id="rId93"/>
    <p:sldId id="391" r:id="rId94"/>
    <p:sldId id="393" r:id="rId95"/>
    <p:sldId id="395" r:id="rId9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F5DC55-D197-47B7-A7F6-A7260DECC2E4}">
          <p14:sldIdLst>
            <p14:sldId id="256"/>
          </p14:sldIdLst>
        </p14:section>
        <p14:section name="Remainder Operator" id="{F3DEB9C3-7672-404C-A318-28F2F83F31A0}">
          <p14:sldIdLst>
            <p14:sldId id="297"/>
            <p14:sldId id="300"/>
            <p14:sldId id="299"/>
            <p14:sldId id="302"/>
            <p14:sldId id="301"/>
            <p14:sldId id="304"/>
            <p14:sldId id="305"/>
            <p14:sldId id="306"/>
            <p14:sldId id="307"/>
            <p14:sldId id="308"/>
            <p14:sldId id="309"/>
            <p14:sldId id="298"/>
            <p14:sldId id="310"/>
            <p14:sldId id="311"/>
            <p14:sldId id="312"/>
            <p14:sldId id="387"/>
            <p14:sldId id="388"/>
            <p14:sldId id="315"/>
            <p14:sldId id="314"/>
            <p14:sldId id="316"/>
            <p14:sldId id="317"/>
          </p14:sldIdLst>
        </p14:section>
        <p14:section name="Boolean expressions" id="{E90E72B3-EF5C-44E6-BCE7-EE1AE4A5CD2C}">
          <p14:sldIdLst>
            <p14:sldId id="389"/>
            <p14:sldId id="318"/>
            <p14:sldId id="319"/>
            <p14:sldId id="321"/>
            <p14:sldId id="320"/>
            <p14:sldId id="322"/>
            <p14:sldId id="323"/>
            <p14:sldId id="324"/>
            <p14:sldId id="325"/>
            <p14:sldId id="326"/>
          </p14:sldIdLst>
        </p14:section>
        <p14:section name="Inequalities" id="{3693D44A-98A3-4E5E-8B8F-1C7D7E85DB01}">
          <p14:sldIdLst>
            <p14:sldId id="327"/>
            <p14:sldId id="328"/>
            <p14:sldId id="329"/>
            <p14:sldId id="330"/>
            <p14:sldId id="331"/>
          </p14:sldIdLst>
        </p14:section>
        <p14:section name="Logical Operators" id="{62CF7C83-B1B0-4F5D-BA8E-E8222FB9797B}">
          <p14:sldIdLst>
            <p14:sldId id="332"/>
            <p14:sldId id="390"/>
            <p14:sldId id="334"/>
            <p14:sldId id="333"/>
          </p14:sldIdLst>
        </p14:section>
        <p14:section name="If-statements" id="{D4220CB2-E0AB-4425-80A5-1FFC487C707C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3"/>
            <p14:sldId id="362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61"/>
            <p14:sldId id="397"/>
          </p14:sldIdLst>
        </p14:section>
        <p14:section name="Recursion" id="{D04F6D11-18A2-48E4-A4E0-599B1964EA24}">
          <p14:sldIdLst>
            <p14:sldId id="359"/>
            <p14:sldId id="386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</p14:sldIdLst>
        </p14:section>
        <p14:section name="Tracing a Recursive Function" id="{6134E3A5-D5B9-4043-990D-1C8917636CAA}">
          <p14:sldIdLst>
            <p14:sldId id="372"/>
            <p14:sldId id="373"/>
            <p14:sldId id="375"/>
            <p14:sldId id="376"/>
            <p14:sldId id="374"/>
            <p14:sldId id="378"/>
            <p14:sldId id="377"/>
            <p14:sldId id="379"/>
            <p14:sldId id="380"/>
            <p14:sldId id="381"/>
            <p14:sldId id="382"/>
            <p14:sldId id="383"/>
            <p14:sldId id="384"/>
            <p14:sldId id="385"/>
          </p14:sldIdLst>
        </p14:section>
        <p14:section name="Practice Question 1" id="{B520ED5D-D5B5-4FB4-895A-A6878F412336}">
          <p14:sldIdLst>
            <p14:sldId id="391"/>
          </p14:sldIdLst>
        </p14:section>
        <p14:section name="Practice Question 2" id="{ABB7FC6E-DBC0-4ED4-B0DE-512465D89178}">
          <p14:sldIdLst>
            <p14:sldId id="393"/>
          </p14:sldIdLst>
        </p14:section>
        <p14:section name="Practice Question 3" id="{24A54FA3-C345-4E38-AB3C-D31B44E6E6DE}">
          <p14:sldIdLst>
            <p14:sldId id="3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5CFA14-5254-4277-99EF-9320E70D3DD9}" v="3" dt="2024-10-09T21:44:57.5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B9F33DEE-EC52-4B89-A8C8-427ED27EC638}"/>
    <pc:docChg chg="undo redo custSel addSld delSld modSld sldOrd addSection modSection">
      <pc:chgData name="Toby Donaldson" userId="2e6e5431-bb17-4c41-9985-d39c50d83c73" providerId="ADAL" clId="{B9F33DEE-EC52-4B89-A8C8-427ED27EC638}" dt="2024-09-19T01:04:45.862" v="9058" actId="21"/>
      <pc:docMkLst>
        <pc:docMk/>
      </pc:docMkLst>
      <pc:sldChg chg="modSp new mod">
        <pc:chgData name="Toby Donaldson" userId="2e6e5431-bb17-4c41-9985-d39c50d83c73" providerId="ADAL" clId="{B9F33DEE-EC52-4B89-A8C8-427ED27EC638}" dt="2024-09-15T21:38:26.405" v="70" actId="20577"/>
        <pc:sldMkLst>
          <pc:docMk/>
          <pc:sldMk cId="3113156551" sldId="256"/>
        </pc:sldMkLst>
        <pc:spChg chg="mod">
          <ac:chgData name="Toby Donaldson" userId="2e6e5431-bb17-4c41-9985-d39c50d83c73" providerId="ADAL" clId="{B9F33DEE-EC52-4B89-A8C8-427ED27EC638}" dt="2024-09-15T21:38:26.405" v="70" actId="20577"/>
          <ac:spMkLst>
            <pc:docMk/>
            <pc:sldMk cId="3113156551" sldId="256"/>
            <ac:spMk id="2" creationId="{10D35B3B-97F8-53B4-0820-5D8414186FD7}"/>
          </ac:spMkLst>
        </pc:spChg>
        <pc:spChg chg="mod">
          <ac:chgData name="Toby Donaldson" userId="2e6e5431-bb17-4c41-9985-d39c50d83c73" providerId="ADAL" clId="{B9F33DEE-EC52-4B89-A8C8-427ED27EC638}" dt="2024-09-15T21:36:52.423" v="30" actId="20577"/>
          <ac:spMkLst>
            <pc:docMk/>
            <pc:sldMk cId="3113156551" sldId="256"/>
            <ac:spMk id="3" creationId="{467724C6-6D98-F980-728B-C2BA02D797F3}"/>
          </ac:spMkLst>
        </pc:spChg>
      </pc:sldChg>
      <pc:sldChg chg="addSp delSp modSp new mod">
        <pc:chgData name="Toby Donaldson" userId="2e6e5431-bb17-4c41-9985-d39c50d83c73" providerId="ADAL" clId="{B9F33DEE-EC52-4B89-A8C8-427ED27EC638}" dt="2024-09-15T21:57:18.601" v="387" actId="21"/>
        <pc:sldMkLst>
          <pc:docMk/>
          <pc:sldMk cId="1564174174" sldId="257"/>
        </pc:sldMkLst>
        <pc:spChg chg="del">
          <ac:chgData name="Toby Donaldson" userId="2e6e5431-bb17-4c41-9985-d39c50d83c73" providerId="ADAL" clId="{B9F33DEE-EC52-4B89-A8C8-427ED27EC638}" dt="2024-09-15T21:38:45.922" v="72" actId="21"/>
          <ac:spMkLst>
            <pc:docMk/>
            <pc:sldMk cId="1564174174" sldId="257"/>
            <ac:spMk id="2" creationId="{7C58E050-AC6F-5120-1B26-ABD4017DBA5F}"/>
          </ac:spMkLst>
        </pc:spChg>
        <pc:spChg chg="del">
          <ac:chgData name="Toby Donaldson" userId="2e6e5431-bb17-4c41-9985-d39c50d83c73" providerId="ADAL" clId="{B9F33DEE-EC52-4B89-A8C8-427ED27EC638}" dt="2024-09-15T21:38:49.389" v="73" actId="21"/>
          <ac:spMkLst>
            <pc:docMk/>
            <pc:sldMk cId="1564174174" sldId="257"/>
            <ac:spMk id="3" creationId="{13C9D58D-8F45-EFB7-FCF7-148C573B907A}"/>
          </ac:spMkLst>
        </pc:spChg>
        <pc:spChg chg="mod">
          <ac:chgData name="Toby Donaldson" userId="2e6e5431-bb17-4c41-9985-d39c50d83c73" providerId="ADAL" clId="{B9F33DEE-EC52-4B89-A8C8-427ED27EC638}" dt="2024-09-15T21:52:06.310" v="311" actId="1076"/>
          <ac:spMkLst>
            <pc:docMk/>
            <pc:sldMk cId="1564174174" sldId="257"/>
            <ac:spMk id="4" creationId="{2B5526F6-2644-68E1-9FE1-4760C1FF9733}"/>
          </ac:spMkLst>
        </pc:spChg>
        <pc:spChg chg="add mod">
          <ac:chgData name="Toby Donaldson" userId="2e6e5431-bb17-4c41-9985-d39c50d83c73" providerId="ADAL" clId="{B9F33DEE-EC52-4B89-A8C8-427ED27EC638}" dt="2024-09-15T21:50:14.542" v="283" actId="164"/>
          <ac:spMkLst>
            <pc:docMk/>
            <pc:sldMk cId="1564174174" sldId="257"/>
            <ac:spMk id="5" creationId="{31B88D45-8E57-62FD-AEF7-79C61C6FB2E6}"/>
          </ac:spMkLst>
        </pc:spChg>
        <pc:spChg chg="add mod topLvl">
          <ac:chgData name="Toby Donaldson" userId="2e6e5431-bb17-4c41-9985-d39c50d83c73" providerId="ADAL" clId="{B9F33DEE-EC52-4B89-A8C8-427ED27EC638}" dt="2024-09-15T21:45:19.461" v="228" actId="164"/>
          <ac:spMkLst>
            <pc:docMk/>
            <pc:sldMk cId="1564174174" sldId="257"/>
            <ac:spMk id="6" creationId="{070381B3-8ECB-C4C0-2864-E3A6D74892A8}"/>
          </ac:spMkLst>
        </pc:spChg>
        <pc:spChg chg="add mod">
          <ac:chgData name="Toby Donaldson" userId="2e6e5431-bb17-4c41-9985-d39c50d83c73" providerId="ADAL" clId="{B9F33DEE-EC52-4B89-A8C8-427ED27EC638}" dt="2024-09-15T21:45:24.294" v="230" actId="1076"/>
          <ac:spMkLst>
            <pc:docMk/>
            <pc:sldMk cId="1564174174" sldId="257"/>
            <ac:spMk id="7" creationId="{B00B5B5F-D42B-7A88-2E2D-FC9988F2C783}"/>
          </ac:spMkLst>
        </pc:spChg>
        <pc:spChg chg="add mod">
          <ac:chgData name="Toby Donaldson" userId="2e6e5431-bb17-4c41-9985-d39c50d83c73" providerId="ADAL" clId="{B9F33DEE-EC52-4B89-A8C8-427ED27EC638}" dt="2024-09-15T21:50:14.542" v="283" actId="164"/>
          <ac:spMkLst>
            <pc:docMk/>
            <pc:sldMk cId="1564174174" sldId="257"/>
            <ac:spMk id="8" creationId="{20BD7AF2-6231-9467-624B-9A66E9036667}"/>
          </ac:spMkLst>
        </pc:spChg>
        <pc:spChg chg="add mod">
          <ac:chgData name="Toby Donaldson" userId="2e6e5431-bb17-4c41-9985-d39c50d83c73" providerId="ADAL" clId="{B9F33DEE-EC52-4B89-A8C8-427ED27EC638}" dt="2024-09-15T21:45:32.287" v="232" actId="12788"/>
          <ac:spMkLst>
            <pc:docMk/>
            <pc:sldMk cId="1564174174" sldId="257"/>
            <ac:spMk id="9" creationId="{8D409C56-D16B-9D60-A28F-140EDC33F944}"/>
          </ac:spMkLst>
        </pc:spChg>
        <pc:spChg chg="add mod topLvl">
          <ac:chgData name="Toby Donaldson" userId="2e6e5431-bb17-4c41-9985-d39c50d83c73" providerId="ADAL" clId="{B9F33DEE-EC52-4B89-A8C8-427ED27EC638}" dt="2024-09-15T21:45:19.461" v="228" actId="164"/>
          <ac:spMkLst>
            <pc:docMk/>
            <pc:sldMk cId="1564174174" sldId="257"/>
            <ac:spMk id="11" creationId="{CE410A48-605E-D626-5F55-DCE88E37207B}"/>
          </ac:spMkLst>
        </pc:spChg>
        <pc:spChg chg="mod">
          <ac:chgData name="Toby Donaldson" userId="2e6e5431-bb17-4c41-9985-d39c50d83c73" providerId="ADAL" clId="{B9F33DEE-EC52-4B89-A8C8-427ED27EC638}" dt="2024-09-15T21:44:07.974" v="195"/>
          <ac:spMkLst>
            <pc:docMk/>
            <pc:sldMk cId="1564174174" sldId="257"/>
            <ac:spMk id="14" creationId="{B1EB3134-D8A8-CAAB-AE7A-EA44B6859B3F}"/>
          </ac:spMkLst>
        </pc:spChg>
        <pc:spChg chg="mod">
          <ac:chgData name="Toby Donaldson" userId="2e6e5431-bb17-4c41-9985-d39c50d83c73" providerId="ADAL" clId="{B9F33DEE-EC52-4B89-A8C8-427ED27EC638}" dt="2024-09-15T21:44:25.733" v="217" actId="20577"/>
          <ac:spMkLst>
            <pc:docMk/>
            <pc:sldMk cId="1564174174" sldId="257"/>
            <ac:spMk id="15" creationId="{7709DDE2-385E-5089-30FB-920A0B0F27A3}"/>
          </ac:spMkLst>
        </pc:spChg>
        <pc:spChg chg="add mod">
          <ac:chgData name="Toby Donaldson" userId="2e6e5431-bb17-4c41-9985-d39c50d83c73" providerId="ADAL" clId="{B9F33DEE-EC52-4B89-A8C8-427ED27EC638}" dt="2024-09-15T21:46:24.544" v="241"/>
          <ac:spMkLst>
            <pc:docMk/>
            <pc:sldMk cId="1564174174" sldId="257"/>
            <ac:spMk id="17" creationId="{837D4CD3-5632-3039-84C5-F5F058FB7084}"/>
          </ac:spMkLst>
        </pc:spChg>
        <pc:spChg chg="add mod">
          <ac:chgData name="Toby Donaldson" userId="2e6e5431-bb17-4c41-9985-d39c50d83c73" providerId="ADAL" clId="{B9F33DEE-EC52-4B89-A8C8-427ED27EC638}" dt="2024-09-15T21:50:14.542" v="283" actId="164"/>
          <ac:spMkLst>
            <pc:docMk/>
            <pc:sldMk cId="1564174174" sldId="257"/>
            <ac:spMk id="18" creationId="{4974C57B-6738-A480-36E1-BF34EF9C79F1}"/>
          </ac:spMkLst>
        </pc:spChg>
        <pc:spChg chg="add mod">
          <ac:chgData name="Toby Donaldson" userId="2e6e5431-bb17-4c41-9985-d39c50d83c73" providerId="ADAL" clId="{B9F33DEE-EC52-4B89-A8C8-427ED27EC638}" dt="2024-09-15T21:55:54.392" v="380" actId="1076"/>
          <ac:spMkLst>
            <pc:docMk/>
            <pc:sldMk cId="1564174174" sldId="257"/>
            <ac:spMk id="31" creationId="{3E7C6BDF-914F-273C-A732-BD72CA1F5A5F}"/>
          </ac:spMkLst>
        </pc:spChg>
        <pc:spChg chg="add del mod">
          <ac:chgData name="Toby Donaldson" userId="2e6e5431-bb17-4c41-9985-d39c50d83c73" providerId="ADAL" clId="{B9F33DEE-EC52-4B89-A8C8-427ED27EC638}" dt="2024-09-15T21:57:14.318" v="386" actId="21"/>
          <ac:spMkLst>
            <pc:docMk/>
            <pc:sldMk cId="1564174174" sldId="257"/>
            <ac:spMk id="67" creationId="{0F9CD27C-0306-5F00-1B39-0BDCFA33F8AF}"/>
          </ac:spMkLst>
        </pc:spChg>
        <pc:spChg chg="add del mod">
          <ac:chgData name="Toby Donaldson" userId="2e6e5431-bb17-4c41-9985-d39c50d83c73" providerId="ADAL" clId="{B9F33DEE-EC52-4B89-A8C8-427ED27EC638}" dt="2024-09-15T21:57:14.318" v="386" actId="21"/>
          <ac:spMkLst>
            <pc:docMk/>
            <pc:sldMk cId="1564174174" sldId="257"/>
            <ac:spMk id="68" creationId="{EBD399D1-8221-09F0-117B-1E849E9A78FA}"/>
          </ac:spMkLst>
        </pc:spChg>
        <pc:grpChg chg="add mod">
          <ac:chgData name="Toby Donaldson" userId="2e6e5431-bb17-4c41-9985-d39c50d83c73" providerId="ADAL" clId="{B9F33DEE-EC52-4B89-A8C8-427ED27EC638}" dt="2024-09-15T21:50:14.542" v="283" actId="164"/>
          <ac:grpSpMkLst>
            <pc:docMk/>
            <pc:sldMk cId="1564174174" sldId="257"/>
            <ac:grpSpMk id="10" creationId="{04BABEC9-26A1-8927-D4BE-3905793EAF3C}"/>
          </ac:grpSpMkLst>
        </pc:grpChg>
        <pc:grpChg chg="add del mod">
          <ac:chgData name="Toby Donaldson" userId="2e6e5431-bb17-4c41-9985-d39c50d83c73" providerId="ADAL" clId="{B9F33DEE-EC52-4B89-A8C8-427ED27EC638}" dt="2024-09-15T21:44:49.933" v="221" actId="165"/>
          <ac:grpSpMkLst>
            <pc:docMk/>
            <pc:sldMk cId="1564174174" sldId="257"/>
            <ac:grpSpMk id="12" creationId="{EA089B7F-3EC1-4D00-6B62-3AD227F729E0}"/>
          </ac:grpSpMkLst>
        </pc:grpChg>
        <pc:grpChg chg="add mod">
          <ac:chgData name="Toby Donaldson" userId="2e6e5431-bb17-4c41-9985-d39c50d83c73" providerId="ADAL" clId="{B9F33DEE-EC52-4B89-A8C8-427ED27EC638}" dt="2024-09-15T21:50:14.542" v="283" actId="164"/>
          <ac:grpSpMkLst>
            <pc:docMk/>
            <pc:sldMk cId="1564174174" sldId="257"/>
            <ac:grpSpMk id="13" creationId="{4009F340-E0C5-4C16-9EC0-D7200C5BF59D}"/>
          </ac:grpSpMkLst>
        </pc:grpChg>
        <pc:grpChg chg="add mod">
          <ac:chgData name="Toby Donaldson" userId="2e6e5431-bb17-4c41-9985-d39c50d83c73" providerId="ADAL" clId="{B9F33DEE-EC52-4B89-A8C8-427ED27EC638}" dt="2024-09-15T21:50:14.542" v="283" actId="164"/>
          <ac:grpSpMkLst>
            <pc:docMk/>
            <pc:sldMk cId="1564174174" sldId="257"/>
            <ac:grpSpMk id="16" creationId="{A43169A7-4379-4BA6-4ACF-24B47C969791}"/>
          </ac:grpSpMkLst>
        </pc:grpChg>
        <pc:grpChg chg="add mod">
          <ac:chgData name="Toby Donaldson" userId="2e6e5431-bb17-4c41-9985-d39c50d83c73" providerId="ADAL" clId="{B9F33DEE-EC52-4B89-A8C8-427ED27EC638}" dt="2024-09-15T21:50:19.336" v="284" actId="1076"/>
          <ac:grpSpMkLst>
            <pc:docMk/>
            <pc:sldMk cId="1564174174" sldId="257"/>
            <ac:grpSpMk id="32" creationId="{609F6DAF-69E0-4240-4CB0-A656E8166D93}"/>
          </ac:grpSpMkLst>
        </pc:grpChg>
        <pc:picChg chg="add del mod">
          <ac:chgData name="Toby Donaldson" userId="2e6e5431-bb17-4c41-9985-d39c50d83c73" providerId="ADAL" clId="{B9F33DEE-EC52-4B89-A8C8-427ED27EC638}" dt="2024-09-15T21:48:22.515" v="254" actId="21"/>
          <ac:picMkLst>
            <pc:docMk/>
            <pc:sldMk cId="1564174174" sldId="257"/>
            <ac:picMk id="20" creationId="{84EAC7BD-1AC4-BBA3-2D43-A9ACCB4D3C50}"/>
          </ac:picMkLst>
        </pc:picChg>
        <pc:picChg chg="add del mod">
          <ac:chgData name="Toby Donaldson" userId="2e6e5431-bb17-4c41-9985-d39c50d83c73" providerId="ADAL" clId="{B9F33DEE-EC52-4B89-A8C8-427ED27EC638}" dt="2024-09-15T21:57:12.074" v="385" actId="21"/>
          <ac:picMkLst>
            <pc:docMk/>
            <pc:sldMk cId="1564174174" sldId="257"/>
            <ac:picMk id="22" creationId="{F91657B6-C25D-220B-6706-DC2062A2F1EE}"/>
          </ac:picMkLst>
        </pc:picChg>
        <pc:picChg chg="add del mod">
          <ac:chgData name="Toby Donaldson" userId="2e6e5431-bb17-4c41-9985-d39c50d83c73" providerId="ADAL" clId="{B9F33DEE-EC52-4B89-A8C8-427ED27EC638}" dt="2024-09-15T21:57:12.074" v="385" actId="21"/>
          <ac:picMkLst>
            <pc:docMk/>
            <pc:sldMk cId="1564174174" sldId="257"/>
            <ac:picMk id="24" creationId="{5ECF9576-47C5-8B8F-F729-C91C8ECB12F1}"/>
          </ac:picMkLst>
        </pc:picChg>
        <pc:picChg chg="add del mod">
          <ac:chgData name="Toby Donaldson" userId="2e6e5431-bb17-4c41-9985-d39c50d83c73" providerId="ADAL" clId="{B9F33DEE-EC52-4B89-A8C8-427ED27EC638}" dt="2024-09-15T21:48:42.452" v="257" actId="21"/>
          <ac:picMkLst>
            <pc:docMk/>
            <pc:sldMk cId="1564174174" sldId="257"/>
            <ac:picMk id="26" creationId="{C9A91913-0F28-1346-8A11-8CC137DE2235}"/>
          </ac:picMkLst>
        </pc:picChg>
        <pc:picChg chg="add del mod">
          <ac:chgData name="Toby Donaldson" userId="2e6e5431-bb17-4c41-9985-d39c50d83c73" providerId="ADAL" clId="{B9F33DEE-EC52-4B89-A8C8-427ED27EC638}" dt="2024-09-15T21:57:12.074" v="385" actId="21"/>
          <ac:picMkLst>
            <pc:docMk/>
            <pc:sldMk cId="1564174174" sldId="257"/>
            <ac:picMk id="28" creationId="{BDAE59A7-9780-E908-8E0E-B04EBA358E6A}"/>
          </ac:picMkLst>
        </pc:picChg>
        <pc:picChg chg="add del mod">
          <ac:chgData name="Toby Donaldson" userId="2e6e5431-bb17-4c41-9985-d39c50d83c73" providerId="ADAL" clId="{B9F33DEE-EC52-4B89-A8C8-427ED27EC638}" dt="2024-09-15T21:57:12.074" v="385" actId="21"/>
          <ac:picMkLst>
            <pc:docMk/>
            <pc:sldMk cId="1564174174" sldId="257"/>
            <ac:picMk id="30" creationId="{643B5E86-A189-9BC6-3872-F921BDAAB181}"/>
          </ac:picMkLst>
        </pc:picChg>
        <pc:picChg chg="add del mod">
          <ac:chgData name="Toby Donaldson" userId="2e6e5431-bb17-4c41-9985-d39c50d83c73" providerId="ADAL" clId="{B9F33DEE-EC52-4B89-A8C8-427ED27EC638}" dt="2024-09-15T21:51:08.794" v="302" actId="21"/>
          <ac:picMkLst>
            <pc:docMk/>
            <pc:sldMk cId="1564174174" sldId="257"/>
            <ac:picMk id="34" creationId="{49D2A91C-E1D1-B34E-81A4-5286B936F130}"/>
          </ac:picMkLst>
        </pc:picChg>
        <pc:picChg chg="add del mod">
          <ac:chgData name="Toby Donaldson" userId="2e6e5431-bb17-4c41-9985-d39c50d83c73" providerId="ADAL" clId="{B9F33DEE-EC52-4B89-A8C8-427ED27EC638}" dt="2024-09-15T21:57:12.074" v="385" actId="21"/>
          <ac:picMkLst>
            <pc:docMk/>
            <pc:sldMk cId="1564174174" sldId="257"/>
            <ac:picMk id="36" creationId="{6A2CB826-8A0B-8067-2D5D-1753158E59EE}"/>
          </ac:picMkLst>
        </pc:picChg>
        <pc:picChg chg="add del mod">
          <ac:chgData name="Toby Donaldson" userId="2e6e5431-bb17-4c41-9985-d39c50d83c73" providerId="ADAL" clId="{B9F33DEE-EC52-4B89-A8C8-427ED27EC638}" dt="2024-09-15T21:51:07.252" v="301" actId="21"/>
          <ac:picMkLst>
            <pc:docMk/>
            <pc:sldMk cId="1564174174" sldId="257"/>
            <ac:picMk id="38" creationId="{5AA8A517-FE82-E0CD-79CD-197E14B0D512}"/>
          </ac:picMkLst>
        </pc:picChg>
        <pc:picChg chg="add del mod">
          <ac:chgData name="Toby Donaldson" userId="2e6e5431-bb17-4c41-9985-d39c50d83c73" providerId="ADAL" clId="{B9F33DEE-EC52-4B89-A8C8-427ED27EC638}" dt="2024-09-15T21:51:57.355" v="307" actId="21"/>
          <ac:picMkLst>
            <pc:docMk/>
            <pc:sldMk cId="1564174174" sldId="257"/>
            <ac:picMk id="40" creationId="{99905127-B845-EE8E-4CC2-EF10706F2491}"/>
          </ac:picMkLst>
        </pc:picChg>
        <pc:picChg chg="add del mod">
          <ac:chgData name="Toby Donaldson" userId="2e6e5431-bb17-4c41-9985-d39c50d83c73" providerId="ADAL" clId="{B9F33DEE-EC52-4B89-A8C8-427ED27EC638}" dt="2024-09-15T21:57:12.074" v="385" actId="21"/>
          <ac:picMkLst>
            <pc:docMk/>
            <pc:sldMk cId="1564174174" sldId="257"/>
            <ac:picMk id="42" creationId="{17F05BBC-B872-49D9-4010-BA5404AB5E6B}"/>
          </ac:picMkLst>
        </pc:picChg>
        <pc:cxnChg chg="add del mod">
          <ac:chgData name="Toby Donaldson" userId="2e6e5431-bb17-4c41-9985-d39c50d83c73" providerId="ADAL" clId="{B9F33DEE-EC52-4B89-A8C8-427ED27EC638}" dt="2024-09-15T21:57:18.601" v="387" actId="21"/>
          <ac:cxnSpMkLst>
            <pc:docMk/>
            <pc:sldMk cId="1564174174" sldId="257"/>
            <ac:cxnSpMk id="44" creationId="{3234485A-815A-AE23-E233-3BFC237EA649}"/>
          </ac:cxnSpMkLst>
        </pc:cxnChg>
        <pc:cxnChg chg="add del mod">
          <ac:chgData name="Toby Donaldson" userId="2e6e5431-bb17-4c41-9985-d39c50d83c73" providerId="ADAL" clId="{B9F33DEE-EC52-4B89-A8C8-427ED27EC638}" dt="2024-09-15T21:57:18.601" v="387" actId="21"/>
          <ac:cxnSpMkLst>
            <pc:docMk/>
            <pc:sldMk cId="1564174174" sldId="257"/>
            <ac:cxnSpMk id="45" creationId="{C57FFD6F-1159-0B4C-64F5-1AE9388D0A8E}"/>
          </ac:cxnSpMkLst>
        </pc:cxnChg>
        <pc:cxnChg chg="add del mod">
          <ac:chgData name="Toby Donaldson" userId="2e6e5431-bb17-4c41-9985-d39c50d83c73" providerId="ADAL" clId="{B9F33DEE-EC52-4B89-A8C8-427ED27EC638}" dt="2024-09-15T21:57:18.601" v="387" actId="21"/>
          <ac:cxnSpMkLst>
            <pc:docMk/>
            <pc:sldMk cId="1564174174" sldId="257"/>
            <ac:cxnSpMk id="50" creationId="{A27C92DD-FACF-44C8-4955-A1314040312D}"/>
          </ac:cxnSpMkLst>
        </pc:cxnChg>
        <pc:cxnChg chg="add del mod">
          <ac:chgData name="Toby Donaldson" userId="2e6e5431-bb17-4c41-9985-d39c50d83c73" providerId="ADAL" clId="{B9F33DEE-EC52-4B89-A8C8-427ED27EC638}" dt="2024-09-15T21:57:18.601" v="387" actId="21"/>
          <ac:cxnSpMkLst>
            <pc:docMk/>
            <pc:sldMk cId="1564174174" sldId="257"/>
            <ac:cxnSpMk id="53" creationId="{306AEDDB-806A-9FDD-16BE-752E1195E044}"/>
          </ac:cxnSpMkLst>
        </pc:cxnChg>
        <pc:cxnChg chg="add del mod">
          <ac:chgData name="Toby Donaldson" userId="2e6e5431-bb17-4c41-9985-d39c50d83c73" providerId="ADAL" clId="{B9F33DEE-EC52-4B89-A8C8-427ED27EC638}" dt="2024-09-15T21:57:18.601" v="387" actId="21"/>
          <ac:cxnSpMkLst>
            <pc:docMk/>
            <pc:sldMk cId="1564174174" sldId="257"/>
            <ac:cxnSpMk id="58" creationId="{D67E3D31-7E32-510A-3D56-0C7C7454E06D}"/>
          </ac:cxnSpMkLst>
        </pc:cxnChg>
        <pc:cxnChg chg="add del mod">
          <ac:chgData name="Toby Donaldson" userId="2e6e5431-bb17-4c41-9985-d39c50d83c73" providerId="ADAL" clId="{B9F33DEE-EC52-4B89-A8C8-427ED27EC638}" dt="2024-09-15T21:57:18.601" v="387" actId="21"/>
          <ac:cxnSpMkLst>
            <pc:docMk/>
            <pc:sldMk cId="1564174174" sldId="257"/>
            <ac:cxnSpMk id="61" creationId="{F5E08C6E-BEED-0A0D-0CE9-517383318E08}"/>
          </ac:cxnSpMkLst>
        </pc:cxnChg>
      </pc:sldChg>
      <pc:sldChg chg="add">
        <pc:chgData name="Toby Donaldson" userId="2e6e5431-bb17-4c41-9985-d39c50d83c73" providerId="ADAL" clId="{B9F33DEE-EC52-4B89-A8C8-427ED27EC638}" dt="2024-09-15T21:57:06.496" v="384" actId="2890"/>
        <pc:sldMkLst>
          <pc:docMk/>
          <pc:sldMk cId="2049895442" sldId="258"/>
        </pc:sldMkLst>
      </pc:sldChg>
      <pc:sldChg chg="addSp modSp add mod">
        <pc:chgData name="Toby Donaldson" userId="2e6e5431-bb17-4c41-9985-d39c50d83c73" providerId="ADAL" clId="{B9F33DEE-EC52-4B89-A8C8-427ED27EC638}" dt="2024-09-15T22:00:32.602" v="713" actId="14100"/>
        <pc:sldMkLst>
          <pc:docMk/>
          <pc:sldMk cId="3476620889" sldId="259"/>
        </pc:sldMkLst>
        <pc:spChg chg="add mod">
          <ac:chgData name="Toby Donaldson" userId="2e6e5431-bb17-4c41-9985-d39c50d83c73" providerId="ADAL" clId="{B9F33DEE-EC52-4B89-A8C8-427ED27EC638}" dt="2024-09-15T21:59:21.944" v="560" actId="1076"/>
          <ac:spMkLst>
            <pc:docMk/>
            <pc:sldMk cId="3476620889" sldId="259"/>
            <ac:spMk id="2" creationId="{70A2CF7E-3D03-958A-2547-B81CEA273DD5}"/>
          </ac:spMkLst>
        </pc:spChg>
        <pc:spChg chg="add mod">
          <ac:chgData name="Toby Donaldson" userId="2e6e5431-bb17-4c41-9985-d39c50d83c73" providerId="ADAL" clId="{B9F33DEE-EC52-4B89-A8C8-427ED27EC638}" dt="2024-09-15T22:00:20.181" v="710" actId="20577"/>
          <ac:spMkLst>
            <pc:docMk/>
            <pc:sldMk cId="3476620889" sldId="259"/>
            <ac:spMk id="17" creationId="{E27D37F9-015E-EA1E-195B-12FCC2685A84}"/>
          </ac:spMkLst>
        </pc:spChg>
        <pc:cxnChg chg="add">
          <ac:chgData name="Toby Donaldson" userId="2e6e5431-bb17-4c41-9985-d39c50d83c73" providerId="ADAL" clId="{B9F33DEE-EC52-4B89-A8C8-427ED27EC638}" dt="2024-09-15T21:59:27.976" v="561" actId="11529"/>
          <ac:cxnSpMkLst>
            <pc:docMk/>
            <pc:sldMk cId="3476620889" sldId="259"/>
            <ac:cxnSpMk id="12" creationId="{4AEE9D6F-FB54-A221-F059-E9310864A7B9}"/>
          </ac:cxnSpMkLst>
        </pc:cxnChg>
        <pc:cxnChg chg="add mod">
          <ac:chgData name="Toby Donaldson" userId="2e6e5431-bb17-4c41-9985-d39c50d83c73" providerId="ADAL" clId="{B9F33DEE-EC52-4B89-A8C8-427ED27EC638}" dt="2024-09-15T22:00:32.602" v="713" actId="14100"/>
          <ac:cxnSpMkLst>
            <pc:docMk/>
            <pc:sldMk cId="3476620889" sldId="259"/>
            <ac:cxnSpMk id="19" creationId="{A92F727D-67E0-C58E-3DA4-E275B1D16ECB}"/>
          </ac:cxnSpMkLst>
        </pc:cxnChg>
      </pc:sldChg>
      <pc:sldChg chg="addSp modSp add mod">
        <pc:chgData name="Toby Donaldson" userId="2e6e5431-bb17-4c41-9985-d39c50d83c73" providerId="ADAL" clId="{B9F33DEE-EC52-4B89-A8C8-427ED27EC638}" dt="2024-09-15T22:02:32.581" v="925" actId="14100"/>
        <pc:sldMkLst>
          <pc:docMk/>
          <pc:sldMk cId="1125239521" sldId="260"/>
        </pc:sldMkLst>
        <pc:spChg chg="add mod">
          <ac:chgData name="Toby Donaldson" userId="2e6e5431-bb17-4c41-9985-d39c50d83c73" providerId="ADAL" clId="{B9F33DEE-EC52-4B89-A8C8-427ED27EC638}" dt="2024-09-15T22:01:45.229" v="828" actId="1076"/>
          <ac:spMkLst>
            <pc:docMk/>
            <pc:sldMk cId="1125239521" sldId="260"/>
            <ac:spMk id="3" creationId="{78D3A4B5-7465-DD83-651F-EAE033E6140F}"/>
          </ac:spMkLst>
        </pc:spChg>
        <pc:spChg chg="add mod">
          <ac:chgData name="Toby Donaldson" userId="2e6e5431-bb17-4c41-9985-d39c50d83c73" providerId="ADAL" clId="{B9F33DEE-EC52-4B89-A8C8-427ED27EC638}" dt="2024-09-15T22:02:23.462" v="922" actId="113"/>
          <ac:spMkLst>
            <pc:docMk/>
            <pc:sldMk cId="1125239521" sldId="260"/>
            <ac:spMk id="25" creationId="{C315FD13-8799-88FA-2FDD-B0F72B485BF6}"/>
          </ac:spMkLst>
        </pc:spChg>
        <pc:cxnChg chg="add mod">
          <ac:chgData name="Toby Donaldson" userId="2e6e5431-bb17-4c41-9985-d39c50d83c73" providerId="ADAL" clId="{B9F33DEE-EC52-4B89-A8C8-427ED27EC638}" dt="2024-09-15T22:01:45.229" v="828" actId="1076"/>
          <ac:cxnSpMkLst>
            <pc:docMk/>
            <pc:sldMk cId="1125239521" sldId="260"/>
            <ac:cxnSpMk id="20" creationId="{A6DEECDA-DD86-BC6E-7E2D-122B2D492D75}"/>
          </ac:cxnSpMkLst>
        </pc:cxnChg>
        <pc:cxnChg chg="add mod">
          <ac:chgData name="Toby Donaldson" userId="2e6e5431-bb17-4c41-9985-d39c50d83c73" providerId="ADAL" clId="{B9F33DEE-EC52-4B89-A8C8-427ED27EC638}" dt="2024-09-15T22:02:32.581" v="925" actId="14100"/>
          <ac:cxnSpMkLst>
            <pc:docMk/>
            <pc:sldMk cId="1125239521" sldId="260"/>
            <ac:cxnSpMk id="26" creationId="{18A4F0CD-BEE7-ED70-8719-C264B40A0538}"/>
          </ac:cxnSpMkLst>
        </pc:cxnChg>
      </pc:sldChg>
      <pc:sldChg chg="addSp modSp add mod">
        <pc:chgData name="Toby Donaldson" userId="2e6e5431-bb17-4c41-9985-d39c50d83c73" providerId="ADAL" clId="{B9F33DEE-EC52-4B89-A8C8-427ED27EC638}" dt="2024-09-15T22:07:48.844" v="1338" actId="1076"/>
        <pc:sldMkLst>
          <pc:docMk/>
          <pc:sldMk cId="296669545" sldId="261"/>
        </pc:sldMkLst>
        <pc:spChg chg="mod">
          <ac:chgData name="Toby Donaldson" userId="2e6e5431-bb17-4c41-9985-d39c50d83c73" providerId="ADAL" clId="{B9F33DEE-EC52-4B89-A8C8-427ED27EC638}" dt="2024-09-15T22:03:01.091" v="928" actId="1076"/>
          <ac:spMkLst>
            <pc:docMk/>
            <pc:sldMk cId="296669545" sldId="261"/>
            <ac:spMk id="3" creationId="{78D3A4B5-7465-DD83-651F-EAE033E6140F}"/>
          </ac:spMkLst>
        </pc:spChg>
        <pc:spChg chg="add mod">
          <ac:chgData name="Toby Donaldson" userId="2e6e5431-bb17-4c41-9985-d39c50d83c73" providerId="ADAL" clId="{B9F33DEE-EC52-4B89-A8C8-427ED27EC638}" dt="2024-09-15T22:03:43.575" v="1048" actId="1076"/>
          <ac:spMkLst>
            <pc:docMk/>
            <pc:sldMk cId="296669545" sldId="261"/>
            <ac:spMk id="23" creationId="{7B592AF2-BA45-CC6A-8D40-1DF3F21809CA}"/>
          </ac:spMkLst>
        </pc:spChg>
        <pc:spChg chg="add mod">
          <ac:chgData name="Toby Donaldson" userId="2e6e5431-bb17-4c41-9985-d39c50d83c73" providerId="ADAL" clId="{B9F33DEE-EC52-4B89-A8C8-427ED27EC638}" dt="2024-09-15T22:05:03.666" v="1066" actId="1076"/>
          <ac:spMkLst>
            <pc:docMk/>
            <pc:sldMk cId="296669545" sldId="261"/>
            <ac:spMk id="36" creationId="{0DDB3E2A-B901-9457-5E6C-B8AB35FE1C19}"/>
          </ac:spMkLst>
        </pc:spChg>
        <pc:spChg chg="add mod">
          <ac:chgData name="Toby Donaldson" userId="2e6e5431-bb17-4c41-9985-d39c50d83c73" providerId="ADAL" clId="{B9F33DEE-EC52-4B89-A8C8-427ED27EC638}" dt="2024-09-15T22:05:08.124" v="1067" actId="1076"/>
          <ac:spMkLst>
            <pc:docMk/>
            <pc:sldMk cId="296669545" sldId="261"/>
            <ac:spMk id="37" creationId="{B5197FD0-4464-51F0-280B-75E00C48D73F}"/>
          </ac:spMkLst>
        </pc:spChg>
        <pc:spChg chg="add mod">
          <ac:chgData name="Toby Donaldson" userId="2e6e5431-bb17-4c41-9985-d39c50d83c73" providerId="ADAL" clId="{B9F33DEE-EC52-4B89-A8C8-427ED27EC638}" dt="2024-09-15T22:07:48.844" v="1338" actId="1076"/>
          <ac:spMkLst>
            <pc:docMk/>
            <pc:sldMk cId="296669545" sldId="261"/>
            <ac:spMk id="38" creationId="{5422561C-A5EF-7413-C0BE-5AD5EA9B3CCC}"/>
          </ac:spMkLst>
        </pc:spChg>
        <pc:grpChg chg="add mod">
          <ac:chgData name="Toby Donaldson" userId="2e6e5431-bb17-4c41-9985-d39c50d83c73" providerId="ADAL" clId="{B9F33DEE-EC52-4B89-A8C8-427ED27EC638}" dt="2024-09-15T22:04:37.153" v="1062" actId="164"/>
          <ac:grpSpMkLst>
            <pc:docMk/>
            <pc:sldMk cId="296669545" sldId="261"/>
            <ac:grpSpMk id="34" creationId="{D330236C-4FA0-A14B-11BA-345E17D237DC}"/>
          </ac:grpSpMkLst>
        </pc:grpChg>
        <pc:grpChg chg="add mod">
          <ac:chgData name="Toby Donaldson" userId="2e6e5431-bb17-4c41-9985-d39c50d83c73" providerId="ADAL" clId="{B9F33DEE-EC52-4B89-A8C8-427ED27EC638}" dt="2024-09-15T22:04:45.920" v="1064" actId="1076"/>
          <ac:grpSpMkLst>
            <pc:docMk/>
            <pc:sldMk cId="296669545" sldId="261"/>
            <ac:grpSpMk id="35" creationId="{27F7B620-56ED-93C7-18FC-F8F59D86D15C}"/>
          </ac:grpSpMkLst>
        </pc:grpChg>
        <pc:picChg chg="add mod">
          <ac:chgData name="Toby Donaldson" userId="2e6e5431-bb17-4c41-9985-d39c50d83c73" providerId="ADAL" clId="{B9F33DEE-EC52-4B89-A8C8-427ED27EC638}" dt="2024-09-15T22:04:38.840" v="1063" actId="164"/>
          <ac:picMkLst>
            <pc:docMk/>
            <pc:sldMk cId="296669545" sldId="261"/>
            <ac:picMk id="24" creationId="{37B288AF-0AA5-6F36-8609-38E2368A07B5}"/>
          </ac:picMkLst>
        </pc:picChg>
        <pc:picChg chg="add mod">
          <ac:chgData name="Toby Donaldson" userId="2e6e5431-bb17-4c41-9985-d39c50d83c73" providerId="ADAL" clId="{B9F33DEE-EC52-4B89-A8C8-427ED27EC638}" dt="2024-09-15T22:04:38.840" v="1063" actId="164"/>
          <ac:picMkLst>
            <pc:docMk/>
            <pc:sldMk cId="296669545" sldId="261"/>
            <ac:picMk id="27" creationId="{7A6974D3-C016-83D2-1CCD-403DB10BE616}"/>
          </ac:picMkLst>
        </pc:picChg>
        <pc:picChg chg="add mod">
          <ac:chgData name="Toby Donaldson" userId="2e6e5431-bb17-4c41-9985-d39c50d83c73" providerId="ADAL" clId="{B9F33DEE-EC52-4B89-A8C8-427ED27EC638}" dt="2024-09-15T22:04:38.840" v="1063" actId="164"/>
          <ac:picMkLst>
            <pc:docMk/>
            <pc:sldMk cId="296669545" sldId="261"/>
            <ac:picMk id="28" creationId="{C3E33BAD-2272-9477-664E-243203C674A4}"/>
          </ac:picMkLst>
        </pc:picChg>
        <pc:picChg chg="add mod">
          <ac:chgData name="Toby Donaldson" userId="2e6e5431-bb17-4c41-9985-d39c50d83c73" providerId="ADAL" clId="{B9F33DEE-EC52-4B89-A8C8-427ED27EC638}" dt="2024-09-15T22:04:38.840" v="1063" actId="164"/>
          <ac:picMkLst>
            <pc:docMk/>
            <pc:sldMk cId="296669545" sldId="261"/>
            <ac:picMk id="29" creationId="{47533A13-357F-A175-55CE-DB0FC9415BB0}"/>
          </ac:picMkLst>
        </pc:picChg>
        <pc:picChg chg="add mod">
          <ac:chgData name="Toby Donaldson" userId="2e6e5431-bb17-4c41-9985-d39c50d83c73" providerId="ADAL" clId="{B9F33DEE-EC52-4B89-A8C8-427ED27EC638}" dt="2024-09-15T22:04:38.840" v="1063" actId="164"/>
          <ac:picMkLst>
            <pc:docMk/>
            <pc:sldMk cId="296669545" sldId="261"/>
            <ac:picMk id="30" creationId="{DCD65CF6-5C39-79D5-C6B1-6266BCDFD585}"/>
          </ac:picMkLst>
        </pc:picChg>
        <pc:picChg chg="add mod">
          <ac:chgData name="Toby Donaldson" userId="2e6e5431-bb17-4c41-9985-d39c50d83c73" providerId="ADAL" clId="{B9F33DEE-EC52-4B89-A8C8-427ED27EC638}" dt="2024-09-15T22:04:38.840" v="1063" actId="164"/>
          <ac:picMkLst>
            <pc:docMk/>
            <pc:sldMk cId="296669545" sldId="261"/>
            <ac:picMk id="33" creationId="{922922A4-2AF9-40B3-5018-D626B2BE0825}"/>
          </ac:picMkLst>
        </pc:picChg>
        <pc:cxnChg chg="mod">
          <ac:chgData name="Toby Donaldson" userId="2e6e5431-bb17-4c41-9985-d39c50d83c73" providerId="ADAL" clId="{B9F33DEE-EC52-4B89-A8C8-427ED27EC638}" dt="2024-09-15T22:03:01.091" v="928" actId="1076"/>
          <ac:cxnSpMkLst>
            <pc:docMk/>
            <pc:sldMk cId="296669545" sldId="261"/>
            <ac:cxnSpMk id="20" creationId="{A6DEECDA-DD86-BC6E-7E2D-122B2D492D75}"/>
          </ac:cxnSpMkLst>
        </pc:cxnChg>
        <pc:cxnChg chg="mod">
          <ac:chgData name="Toby Donaldson" userId="2e6e5431-bb17-4c41-9985-d39c50d83c73" providerId="ADAL" clId="{B9F33DEE-EC52-4B89-A8C8-427ED27EC638}" dt="2024-09-15T22:03:01.091" v="928" actId="1076"/>
          <ac:cxnSpMkLst>
            <pc:docMk/>
            <pc:sldMk cId="296669545" sldId="261"/>
            <ac:cxnSpMk id="26" creationId="{18A4F0CD-BEE7-ED70-8719-C264B40A0538}"/>
          </ac:cxnSpMkLst>
        </pc:cxnChg>
      </pc:sldChg>
      <pc:sldChg chg="addSp delSp modSp add mod ord">
        <pc:chgData name="Toby Donaldson" userId="2e6e5431-bb17-4c41-9985-d39c50d83c73" providerId="ADAL" clId="{B9F33DEE-EC52-4B89-A8C8-427ED27EC638}" dt="2024-09-15T22:41:28.803" v="3431" actId="11529"/>
        <pc:sldMkLst>
          <pc:docMk/>
          <pc:sldMk cId="1426591584" sldId="262"/>
        </pc:sldMkLst>
        <pc:spChg chg="add mod">
          <ac:chgData name="Toby Donaldson" userId="2e6e5431-bb17-4c41-9985-d39c50d83c73" providerId="ADAL" clId="{B9F33DEE-EC52-4B89-A8C8-427ED27EC638}" dt="2024-09-15T22:08:50.818" v="1360"/>
          <ac:spMkLst>
            <pc:docMk/>
            <pc:sldMk cId="1426591584" sldId="262"/>
            <ac:spMk id="2" creationId="{5BDE6FEC-2B0D-129C-0019-47AB01AEBFEA}"/>
          </ac:spMkLst>
        </pc:spChg>
        <pc:spChg chg="add mod">
          <ac:chgData name="Toby Donaldson" userId="2e6e5431-bb17-4c41-9985-d39c50d83c73" providerId="ADAL" clId="{B9F33DEE-EC52-4B89-A8C8-427ED27EC638}" dt="2024-09-15T22:17:36.799" v="1663" actId="1076"/>
          <ac:spMkLst>
            <pc:docMk/>
            <pc:sldMk cId="1426591584" sldId="262"/>
            <ac:spMk id="3" creationId="{6F6CA328-C933-D7F1-3564-D78159741037}"/>
          </ac:spMkLst>
        </pc:spChg>
        <pc:spChg chg="mod topLvl">
          <ac:chgData name="Toby Donaldson" userId="2e6e5431-bb17-4c41-9985-d39c50d83c73" providerId="ADAL" clId="{B9F33DEE-EC52-4B89-A8C8-427ED27EC638}" dt="2024-09-15T22:17:36.799" v="1663" actId="1076"/>
          <ac:spMkLst>
            <pc:docMk/>
            <pc:sldMk cId="1426591584" sldId="262"/>
            <ac:spMk id="5" creationId="{31B88D45-8E57-62FD-AEF7-79C61C6FB2E6}"/>
          </ac:spMkLst>
        </pc:spChg>
        <pc:spChg chg="mod">
          <ac:chgData name="Toby Donaldson" userId="2e6e5431-bb17-4c41-9985-d39c50d83c73" providerId="ADAL" clId="{B9F33DEE-EC52-4B89-A8C8-427ED27EC638}" dt="2024-09-15T22:08:41.487" v="1359" actId="165"/>
          <ac:spMkLst>
            <pc:docMk/>
            <pc:sldMk cId="1426591584" sldId="262"/>
            <ac:spMk id="6" creationId="{070381B3-8ECB-C4C0-2864-E3A6D74892A8}"/>
          </ac:spMkLst>
        </pc:spChg>
        <pc:spChg chg="mod">
          <ac:chgData name="Toby Donaldson" userId="2e6e5431-bb17-4c41-9985-d39c50d83c73" providerId="ADAL" clId="{B9F33DEE-EC52-4B89-A8C8-427ED27EC638}" dt="2024-09-15T22:08:41.487" v="1359" actId="165"/>
          <ac:spMkLst>
            <pc:docMk/>
            <pc:sldMk cId="1426591584" sldId="262"/>
            <ac:spMk id="7" creationId="{B00B5B5F-D42B-7A88-2E2D-FC9988F2C783}"/>
          </ac:spMkLst>
        </pc:spChg>
        <pc:spChg chg="del mod topLvl">
          <ac:chgData name="Toby Donaldson" userId="2e6e5431-bb17-4c41-9985-d39c50d83c73" providerId="ADAL" clId="{B9F33DEE-EC52-4B89-A8C8-427ED27EC638}" dt="2024-09-15T22:08:53.266" v="1361" actId="21"/>
          <ac:spMkLst>
            <pc:docMk/>
            <pc:sldMk cId="1426591584" sldId="262"/>
            <ac:spMk id="8" creationId="{20BD7AF2-6231-9467-624B-9A66E9036667}"/>
          </ac:spMkLst>
        </pc:spChg>
        <pc:spChg chg="mod">
          <ac:chgData name="Toby Donaldson" userId="2e6e5431-bb17-4c41-9985-d39c50d83c73" providerId="ADAL" clId="{B9F33DEE-EC52-4B89-A8C8-427ED27EC638}" dt="2024-09-15T22:08:41.487" v="1359" actId="165"/>
          <ac:spMkLst>
            <pc:docMk/>
            <pc:sldMk cId="1426591584" sldId="262"/>
            <ac:spMk id="9" creationId="{8D409C56-D16B-9D60-A28F-140EDC33F944}"/>
          </ac:spMkLst>
        </pc:spChg>
        <pc:spChg chg="mod">
          <ac:chgData name="Toby Donaldson" userId="2e6e5431-bb17-4c41-9985-d39c50d83c73" providerId="ADAL" clId="{B9F33DEE-EC52-4B89-A8C8-427ED27EC638}" dt="2024-09-15T22:08:41.487" v="1359" actId="165"/>
          <ac:spMkLst>
            <pc:docMk/>
            <pc:sldMk cId="1426591584" sldId="262"/>
            <ac:spMk id="11" creationId="{CE410A48-605E-D626-5F55-DCE88E37207B}"/>
          </ac:spMkLst>
        </pc:spChg>
        <pc:spChg chg="add mod">
          <ac:chgData name="Toby Donaldson" userId="2e6e5431-bb17-4c41-9985-d39c50d83c73" providerId="ADAL" clId="{B9F33DEE-EC52-4B89-A8C8-427ED27EC638}" dt="2024-09-15T22:17:36.799" v="1663" actId="1076"/>
          <ac:spMkLst>
            <pc:docMk/>
            <pc:sldMk cId="1426591584" sldId="262"/>
            <ac:spMk id="12" creationId="{3612BEC3-EBE9-0A8D-F0EF-AACD17B1F70F}"/>
          </ac:spMkLst>
        </pc:spChg>
        <pc:spChg chg="mod">
          <ac:chgData name="Toby Donaldson" userId="2e6e5431-bb17-4c41-9985-d39c50d83c73" providerId="ADAL" clId="{B9F33DEE-EC52-4B89-A8C8-427ED27EC638}" dt="2024-09-15T22:08:41.487" v="1359" actId="165"/>
          <ac:spMkLst>
            <pc:docMk/>
            <pc:sldMk cId="1426591584" sldId="262"/>
            <ac:spMk id="14" creationId="{B1EB3134-D8A8-CAAB-AE7A-EA44B6859B3F}"/>
          </ac:spMkLst>
        </pc:spChg>
        <pc:spChg chg="mod">
          <ac:chgData name="Toby Donaldson" userId="2e6e5431-bb17-4c41-9985-d39c50d83c73" providerId="ADAL" clId="{B9F33DEE-EC52-4B89-A8C8-427ED27EC638}" dt="2024-09-15T22:08:41.487" v="1359" actId="165"/>
          <ac:spMkLst>
            <pc:docMk/>
            <pc:sldMk cId="1426591584" sldId="262"/>
            <ac:spMk id="15" creationId="{7709DDE2-385E-5089-30FB-920A0B0F27A3}"/>
          </ac:spMkLst>
        </pc:spChg>
        <pc:spChg chg="add mod">
          <ac:chgData name="Toby Donaldson" userId="2e6e5431-bb17-4c41-9985-d39c50d83c73" providerId="ADAL" clId="{B9F33DEE-EC52-4B89-A8C8-427ED27EC638}" dt="2024-09-15T22:17:36.799" v="1663" actId="1076"/>
          <ac:spMkLst>
            <pc:docMk/>
            <pc:sldMk cId="1426591584" sldId="262"/>
            <ac:spMk id="17" creationId="{E74F9A56-F678-29DE-CFAA-F8F9172A646B}"/>
          </ac:spMkLst>
        </pc:spChg>
        <pc:spChg chg="del mod topLvl">
          <ac:chgData name="Toby Donaldson" userId="2e6e5431-bb17-4c41-9985-d39c50d83c73" providerId="ADAL" clId="{B9F33DEE-EC52-4B89-A8C8-427ED27EC638}" dt="2024-09-15T22:08:53.266" v="1361" actId="21"/>
          <ac:spMkLst>
            <pc:docMk/>
            <pc:sldMk cId="1426591584" sldId="262"/>
            <ac:spMk id="18" creationId="{4974C57B-6738-A480-36E1-BF34EF9C79F1}"/>
          </ac:spMkLst>
        </pc:spChg>
        <pc:spChg chg="add mod">
          <ac:chgData name="Toby Donaldson" userId="2e6e5431-bb17-4c41-9985-d39c50d83c73" providerId="ADAL" clId="{B9F33DEE-EC52-4B89-A8C8-427ED27EC638}" dt="2024-09-15T22:17:36.799" v="1663" actId="1076"/>
          <ac:spMkLst>
            <pc:docMk/>
            <pc:sldMk cId="1426591584" sldId="262"/>
            <ac:spMk id="19" creationId="{D01305CC-6DC5-B501-39E1-0F6EEF1468CA}"/>
          </ac:spMkLst>
        </pc:spChg>
        <pc:spChg chg="add mod">
          <ac:chgData name="Toby Donaldson" userId="2e6e5431-bb17-4c41-9985-d39c50d83c73" providerId="ADAL" clId="{B9F33DEE-EC52-4B89-A8C8-427ED27EC638}" dt="2024-09-15T22:17:36.799" v="1663" actId="1076"/>
          <ac:spMkLst>
            <pc:docMk/>
            <pc:sldMk cId="1426591584" sldId="262"/>
            <ac:spMk id="20" creationId="{37978A68-37FE-9AE1-2DC2-50FB0EB6437E}"/>
          </ac:spMkLst>
        </pc:spChg>
        <pc:spChg chg="add mod">
          <ac:chgData name="Toby Donaldson" userId="2e6e5431-bb17-4c41-9985-d39c50d83c73" providerId="ADAL" clId="{B9F33DEE-EC52-4B89-A8C8-427ED27EC638}" dt="2024-09-15T22:17:36.799" v="1663" actId="1076"/>
          <ac:spMkLst>
            <pc:docMk/>
            <pc:sldMk cId="1426591584" sldId="262"/>
            <ac:spMk id="21" creationId="{A00FE7AC-A6CA-23B3-E2D9-70744B5FC616}"/>
          </ac:spMkLst>
        </pc:spChg>
        <pc:spChg chg="add mod">
          <ac:chgData name="Toby Donaldson" userId="2e6e5431-bb17-4c41-9985-d39c50d83c73" providerId="ADAL" clId="{B9F33DEE-EC52-4B89-A8C8-427ED27EC638}" dt="2024-09-15T22:20:33.760" v="1913" actId="12789"/>
          <ac:spMkLst>
            <pc:docMk/>
            <pc:sldMk cId="1426591584" sldId="262"/>
            <ac:spMk id="22" creationId="{57C99A9E-11C3-38CB-A9F2-795D4B2BEBAD}"/>
          </ac:spMkLst>
        </pc:spChg>
        <pc:spChg chg="add mod">
          <ac:chgData name="Toby Donaldson" userId="2e6e5431-bb17-4c41-9985-d39c50d83c73" providerId="ADAL" clId="{B9F33DEE-EC52-4B89-A8C8-427ED27EC638}" dt="2024-09-15T22:20:33.760" v="1913" actId="12789"/>
          <ac:spMkLst>
            <pc:docMk/>
            <pc:sldMk cId="1426591584" sldId="262"/>
            <ac:spMk id="23" creationId="{C05BEE46-0113-A494-B8B2-BD73EDD3DCCE}"/>
          </ac:spMkLst>
        </pc:spChg>
        <pc:spChg chg="add mod">
          <ac:chgData name="Toby Donaldson" userId="2e6e5431-bb17-4c41-9985-d39c50d83c73" providerId="ADAL" clId="{B9F33DEE-EC52-4B89-A8C8-427ED27EC638}" dt="2024-09-15T22:19:17.722" v="1885" actId="20577"/>
          <ac:spMkLst>
            <pc:docMk/>
            <pc:sldMk cId="1426591584" sldId="262"/>
            <ac:spMk id="24" creationId="{EBADFB72-AD99-6846-E96D-DA750ABBDB49}"/>
          </ac:spMkLst>
        </pc:spChg>
        <pc:spChg chg="add mod">
          <ac:chgData name="Toby Donaldson" userId="2e6e5431-bb17-4c41-9985-d39c50d83c73" providerId="ADAL" clId="{B9F33DEE-EC52-4B89-A8C8-427ED27EC638}" dt="2024-09-15T22:19:47.982" v="1908" actId="20577"/>
          <ac:spMkLst>
            <pc:docMk/>
            <pc:sldMk cId="1426591584" sldId="262"/>
            <ac:spMk id="25" creationId="{52CAF4C3-66F4-E622-B5BC-3280EDD90817}"/>
          </ac:spMkLst>
        </pc:spChg>
        <pc:spChg chg="mod topLvl">
          <ac:chgData name="Toby Donaldson" userId="2e6e5431-bb17-4c41-9985-d39c50d83c73" providerId="ADAL" clId="{B9F33DEE-EC52-4B89-A8C8-427ED27EC638}" dt="2024-09-15T22:17:36.799" v="1663" actId="1076"/>
          <ac:spMkLst>
            <pc:docMk/>
            <pc:sldMk cId="1426591584" sldId="262"/>
            <ac:spMk id="31" creationId="{3E7C6BDF-914F-273C-A732-BD72CA1F5A5F}"/>
          </ac:spMkLst>
        </pc:spChg>
        <pc:spChg chg="add del mod">
          <ac:chgData name="Toby Donaldson" userId="2e6e5431-bb17-4c41-9985-d39c50d83c73" providerId="ADAL" clId="{B9F33DEE-EC52-4B89-A8C8-427ED27EC638}" dt="2024-09-15T22:21:26.844" v="2059" actId="21"/>
          <ac:spMkLst>
            <pc:docMk/>
            <pc:sldMk cId="1426591584" sldId="262"/>
            <ac:spMk id="34" creationId="{686DF862-35A1-0000-B22F-380C6943172E}"/>
          </ac:spMkLst>
        </pc:spChg>
        <pc:spChg chg="add mod">
          <ac:chgData name="Toby Donaldson" userId="2e6e5431-bb17-4c41-9985-d39c50d83c73" providerId="ADAL" clId="{B9F33DEE-EC52-4B89-A8C8-427ED27EC638}" dt="2024-09-15T22:27:18.164" v="2526" actId="20577"/>
          <ac:spMkLst>
            <pc:docMk/>
            <pc:sldMk cId="1426591584" sldId="262"/>
            <ac:spMk id="35" creationId="{98FA6560-1BAF-6EFD-ABD3-CB22E2B03C98}"/>
          </ac:spMkLst>
        </pc:spChg>
        <pc:grpChg chg="del mod topLvl">
          <ac:chgData name="Toby Donaldson" userId="2e6e5431-bb17-4c41-9985-d39c50d83c73" providerId="ADAL" clId="{B9F33DEE-EC52-4B89-A8C8-427ED27EC638}" dt="2024-09-15T22:08:53.266" v="1361" actId="21"/>
          <ac:grpSpMkLst>
            <pc:docMk/>
            <pc:sldMk cId="1426591584" sldId="262"/>
            <ac:grpSpMk id="10" creationId="{04BABEC9-26A1-8927-D4BE-3905793EAF3C}"/>
          </ac:grpSpMkLst>
        </pc:grpChg>
        <pc:grpChg chg="del mod topLvl">
          <ac:chgData name="Toby Donaldson" userId="2e6e5431-bb17-4c41-9985-d39c50d83c73" providerId="ADAL" clId="{B9F33DEE-EC52-4B89-A8C8-427ED27EC638}" dt="2024-09-15T22:08:53.266" v="1361" actId="21"/>
          <ac:grpSpMkLst>
            <pc:docMk/>
            <pc:sldMk cId="1426591584" sldId="262"/>
            <ac:grpSpMk id="13" creationId="{4009F340-E0C5-4C16-9EC0-D7200C5BF59D}"/>
          </ac:grpSpMkLst>
        </pc:grpChg>
        <pc:grpChg chg="del mod topLvl">
          <ac:chgData name="Toby Donaldson" userId="2e6e5431-bb17-4c41-9985-d39c50d83c73" providerId="ADAL" clId="{B9F33DEE-EC52-4B89-A8C8-427ED27EC638}" dt="2024-09-15T22:08:53.266" v="1361" actId="21"/>
          <ac:grpSpMkLst>
            <pc:docMk/>
            <pc:sldMk cId="1426591584" sldId="262"/>
            <ac:grpSpMk id="16" creationId="{A43169A7-4379-4BA6-4ACF-24B47C969791}"/>
          </ac:grpSpMkLst>
        </pc:grpChg>
        <pc:grpChg chg="del">
          <ac:chgData name="Toby Donaldson" userId="2e6e5431-bb17-4c41-9985-d39c50d83c73" providerId="ADAL" clId="{B9F33DEE-EC52-4B89-A8C8-427ED27EC638}" dt="2024-09-15T22:08:41.487" v="1359" actId="165"/>
          <ac:grpSpMkLst>
            <pc:docMk/>
            <pc:sldMk cId="1426591584" sldId="262"/>
            <ac:grpSpMk id="32" creationId="{609F6DAF-69E0-4240-4CB0-A656E8166D93}"/>
          </ac:grpSpMkLst>
        </pc:grpChg>
        <pc:cxnChg chg="add mod">
          <ac:chgData name="Toby Donaldson" userId="2e6e5431-bb17-4c41-9985-d39c50d83c73" providerId="ADAL" clId="{B9F33DEE-EC52-4B89-A8C8-427ED27EC638}" dt="2024-09-15T22:20:33.760" v="1913" actId="12789"/>
          <ac:cxnSpMkLst>
            <pc:docMk/>
            <pc:sldMk cId="1426591584" sldId="262"/>
            <ac:cxnSpMk id="27" creationId="{38FA59B6-9B66-CBAD-D39B-161695BC761C}"/>
          </ac:cxnSpMkLst>
        </pc:cxnChg>
        <pc:cxnChg chg="add del">
          <ac:chgData name="Toby Donaldson" userId="2e6e5431-bb17-4c41-9985-d39c50d83c73" providerId="ADAL" clId="{B9F33DEE-EC52-4B89-A8C8-427ED27EC638}" dt="2024-09-15T22:20:20.825" v="1911" actId="11529"/>
          <ac:cxnSpMkLst>
            <pc:docMk/>
            <pc:sldMk cId="1426591584" sldId="262"/>
            <ac:cxnSpMk id="29" creationId="{44A86B16-E5E0-4DA1-6ABC-759FB104A849}"/>
          </ac:cxnSpMkLst>
        </pc:cxnChg>
        <pc:cxnChg chg="add mod">
          <ac:chgData name="Toby Donaldson" userId="2e6e5431-bb17-4c41-9985-d39c50d83c73" providerId="ADAL" clId="{B9F33DEE-EC52-4B89-A8C8-427ED27EC638}" dt="2024-09-15T22:20:33.760" v="1913" actId="12789"/>
          <ac:cxnSpMkLst>
            <pc:docMk/>
            <pc:sldMk cId="1426591584" sldId="262"/>
            <ac:cxnSpMk id="33" creationId="{91E9CB9C-8FEA-04EA-C9DD-ED1A69115C24}"/>
          </ac:cxnSpMkLst>
        </pc:cxnChg>
        <pc:cxnChg chg="add">
          <ac:chgData name="Toby Donaldson" userId="2e6e5431-bb17-4c41-9985-d39c50d83c73" providerId="ADAL" clId="{B9F33DEE-EC52-4B89-A8C8-427ED27EC638}" dt="2024-09-15T22:41:28.803" v="3431" actId="11529"/>
          <ac:cxnSpMkLst>
            <pc:docMk/>
            <pc:sldMk cId="1426591584" sldId="262"/>
            <ac:cxnSpMk id="37" creationId="{42ED4367-9997-7FDB-F18C-E34E20568968}"/>
          </ac:cxnSpMkLst>
        </pc:cxnChg>
      </pc:sldChg>
      <pc:sldChg chg="new del">
        <pc:chgData name="Toby Donaldson" userId="2e6e5431-bb17-4c41-9985-d39c50d83c73" providerId="ADAL" clId="{B9F33DEE-EC52-4B89-A8C8-427ED27EC638}" dt="2024-09-15T22:17:03.135" v="1646" actId="2696"/>
        <pc:sldMkLst>
          <pc:docMk/>
          <pc:sldMk cId="1833114857" sldId="263"/>
        </pc:sldMkLst>
      </pc:sldChg>
      <pc:sldChg chg="addSp delSp modSp add mod">
        <pc:chgData name="Toby Donaldson" userId="2e6e5431-bb17-4c41-9985-d39c50d83c73" providerId="ADAL" clId="{B9F33DEE-EC52-4B89-A8C8-427ED27EC638}" dt="2024-09-16T01:09:14.647" v="4604" actId="1076"/>
        <pc:sldMkLst>
          <pc:docMk/>
          <pc:sldMk cId="3978292670" sldId="263"/>
        </pc:sldMkLst>
        <pc:spChg chg="add mod">
          <ac:chgData name="Toby Donaldson" userId="2e6e5431-bb17-4c41-9985-d39c50d83c73" providerId="ADAL" clId="{B9F33DEE-EC52-4B89-A8C8-427ED27EC638}" dt="2024-09-15T22:23:49.009" v="2205" actId="20577"/>
          <ac:spMkLst>
            <pc:docMk/>
            <pc:sldMk cId="3978292670" sldId="263"/>
            <ac:spMk id="2" creationId="{02E510AA-5447-C5C0-7073-77B1B19CE931}"/>
          </ac:spMkLst>
        </pc:spChg>
        <pc:spChg chg="del">
          <ac:chgData name="Toby Donaldson" userId="2e6e5431-bb17-4c41-9985-d39c50d83c73" providerId="ADAL" clId="{B9F33DEE-EC52-4B89-A8C8-427ED27EC638}" dt="2024-09-15T22:21:51.078" v="2061" actId="21"/>
          <ac:spMkLst>
            <pc:docMk/>
            <pc:sldMk cId="3978292670" sldId="263"/>
            <ac:spMk id="3" creationId="{6F6CA328-C933-D7F1-3564-D78159741037}"/>
          </ac:spMkLst>
        </pc:spChg>
        <pc:spChg chg="del">
          <ac:chgData name="Toby Donaldson" userId="2e6e5431-bb17-4c41-9985-d39c50d83c73" providerId="ADAL" clId="{B9F33DEE-EC52-4B89-A8C8-427ED27EC638}" dt="2024-09-15T22:27:34.286" v="2527" actId="21"/>
          <ac:spMkLst>
            <pc:docMk/>
            <pc:sldMk cId="3978292670" sldId="263"/>
            <ac:spMk id="5" creationId="{31B88D45-8E57-62FD-AEF7-79C61C6FB2E6}"/>
          </ac:spMkLst>
        </pc:spChg>
        <pc:spChg chg="add mod">
          <ac:chgData name="Toby Donaldson" userId="2e6e5431-bb17-4c41-9985-d39c50d83c73" providerId="ADAL" clId="{B9F33DEE-EC52-4B89-A8C8-427ED27EC638}" dt="2024-09-16T01:08:14.984" v="4520" actId="1076"/>
          <ac:spMkLst>
            <pc:docMk/>
            <pc:sldMk cId="3978292670" sldId="263"/>
            <ac:spMk id="8" creationId="{6B86AF8E-A310-DE7B-185B-43D06383F58D}"/>
          </ac:spMkLst>
        </pc:spChg>
        <pc:spChg chg="del">
          <ac:chgData name="Toby Donaldson" userId="2e6e5431-bb17-4c41-9985-d39c50d83c73" providerId="ADAL" clId="{B9F33DEE-EC52-4B89-A8C8-427ED27EC638}" dt="2024-09-15T22:21:51.078" v="2061" actId="21"/>
          <ac:spMkLst>
            <pc:docMk/>
            <pc:sldMk cId="3978292670" sldId="263"/>
            <ac:spMk id="12" creationId="{3612BEC3-EBE9-0A8D-F0EF-AACD17B1F70F}"/>
          </ac:spMkLst>
        </pc:spChg>
        <pc:spChg chg="add mod">
          <ac:chgData name="Toby Donaldson" userId="2e6e5431-bb17-4c41-9985-d39c50d83c73" providerId="ADAL" clId="{B9F33DEE-EC52-4B89-A8C8-427ED27EC638}" dt="2024-09-16T01:09:14.647" v="4604" actId="1076"/>
          <ac:spMkLst>
            <pc:docMk/>
            <pc:sldMk cId="3978292670" sldId="263"/>
            <ac:spMk id="14" creationId="{DE1FFE3D-3397-C9FB-3F32-0C800C8B4336}"/>
          </ac:spMkLst>
        </pc:spChg>
        <pc:spChg chg="del">
          <ac:chgData name="Toby Donaldson" userId="2e6e5431-bb17-4c41-9985-d39c50d83c73" providerId="ADAL" clId="{B9F33DEE-EC52-4B89-A8C8-427ED27EC638}" dt="2024-09-15T22:21:51.078" v="2061" actId="21"/>
          <ac:spMkLst>
            <pc:docMk/>
            <pc:sldMk cId="3978292670" sldId="263"/>
            <ac:spMk id="17" creationId="{E74F9A56-F678-29DE-CFAA-F8F9172A646B}"/>
          </ac:spMkLst>
        </pc:spChg>
        <pc:spChg chg="del">
          <ac:chgData name="Toby Donaldson" userId="2e6e5431-bb17-4c41-9985-d39c50d83c73" providerId="ADAL" clId="{B9F33DEE-EC52-4B89-A8C8-427ED27EC638}" dt="2024-09-15T22:21:51.078" v="2061" actId="21"/>
          <ac:spMkLst>
            <pc:docMk/>
            <pc:sldMk cId="3978292670" sldId="263"/>
            <ac:spMk id="19" creationId="{D01305CC-6DC5-B501-39E1-0F6EEF1468CA}"/>
          </ac:spMkLst>
        </pc:spChg>
        <pc:spChg chg="del mod">
          <ac:chgData name="Toby Donaldson" userId="2e6e5431-bb17-4c41-9985-d39c50d83c73" providerId="ADAL" clId="{B9F33DEE-EC52-4B89-A8C8-427ED27EC638}" dt="2024-09-15T22:24:10.524" v="2218" actId="21"/>
          <ac:spMkLst>
            <pc:docMk/>
            <pc:sldMk cId="3978292670" sldId="263"/>
            <ac:spMk id="20" creationId="{37978A68-37FE-9AE1-2DC2-50FB0EB6437E}"/>
          </ac:spMkLst>
        </pc:spChg>
        <pc:spChg chg="del">
          <ac:chgData name="Toby Donaldson" userId="2e6e5431-bb17-4c41-9985-d39c50d83c73" providerId="ADAL" clId="{B9F33DEE-EC52-4B89-A8C8-427ED27EC638}" dt="2024-09-15T22:21:54.650" v="2062" actId="21"/>
          <ac:spMkLst>
            <pc:docMk/>
            <pc:sldMk cId="3978292670" sldId="263"/>
            <ac:spMk id="21" creationId="{A00FE7AC-A6CA-23B3-E2D9-70744B5FC616}"/>
          </ac:spMkLst>
        </pc:spChg>
        <pc:spChg chg="mod">
          <ac:chgData name="Toby Donaldson" userId="2e6e5431-bb17-4c41-9985-d39c50d83c73" providerId="ADAL" clId="{B9F33DEE-EC52-4B89-A8C8-427ED27EC638}" dt="2024-09-15T22:27:40.154" v="2528" actId="1076"/>
          <ac:spMkLst>
            <pc:docMk/>
            <pc:sldMk cId="3978292670" sldId="263"/>
            <ac:spMk id="31" creationId="{3E7C6BDF-914F-273C-A732-BD72CA1F5A5F}"/>
          </ac:spMkLst>
        </pc:spChg>
        <pc:graphicFrameChg chg="add mod modGraphic">
          <ac:chgData name="Toby Donaldson" userId="2e6e5431-bb17-4c41-9985-d39c50d83c73" providerId="ADAL" clId="{B9F33DEE-EC52-4B89-A8C8-427ED27EC638}" dt="2024-09-15T22:28:20" v="2568" actId="5793"/>
          <ac:graphicFrameMkLst>
            <pc:docMk/>
            <pc:sldMk cId="3978292670" sldId="263"/>
            <ac:graphicFrameMk id="6" creationId="{9AD784A8-04B5-BB9B-1CBE-E9214CA1CA45}"/>
          </ac:graphicFrameMkLst>
        </pc:graphicFrameChg>
        <pc:cxnChg chg="add mod">
          <ac:chgData name="Toby Donaldson" userId="2e6e5431-bb17-4c41-9985-d39c50d83c73" providerId="ADAL" clId="{B9F33DEE-EC52-4B89-A8C8-427ED27EC638}" dt="2024-09-15T22:41:39.141" v="3432"/>
          <ac:cxnSpMkLst>
            <pc:docMk/>
            <pc:sldMk cId="3978292670" sldId="263"/>
            <ac:cxnSpMk id="7" creationId="{03CAF2D1-B867-DA50-A0AE-803CCC10F667}"/>
          </ac:cxnSpMkLst>
        </pc:cxnChg>
        <pc:cxnChg chg="add mod">
          <ac:chgData name="Toby Donaldson" userId="2e6e5431-bb17-4c41-9985-d39c50d83c73" providerId="ADAL" clId="{B9F33DEE-EC52-4B89-A8C8-427ED27EC638}" dt="2024-09-16T01:08:14.984" v="4520" actId="1076"/>
          <ac:cxnSpMkLst>
            <pc:docMk/>
            <pc:sldMk cId="3978292670" sldId="263"/>
            <ac:cxnSpMk id="9" creationId="{DF81CD43-95A1-FB5B-3361-286D2B614C77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5T22:41:51.323" v="3433" actId="14100"/>
        <pc:sldMkLst>
          <pc:docMk/>
          <pc:sldMk cId="2698651436" sldId="264"/>
        </pc:sldMkLst>
        <pc:spChg chg="del">
          <ac:chgData name="Toby Donaldson" userId="2e6e5431-bb17-4c41-9985-d39c50d83c73" providerId="ADAL" clId="{B9F33DEE-EC52-4B89-A8C8-427ED27EC638}" dt="2024-09-15T22:29:11.612" v="2577" actId="21"/>
          <ac:spMkLst>
            <pc:docMk/>
            <pc:sldMk cId="2698651436" sldId="264"/>
            <ac:spMk id="2" creationId="{02E510AA-5447-C5C0-7073-77B1B19CE931}"/>
          </ac:spMkLst>
        </pc:spChg>
        <pc:spChg chg="add mod topLvl">
          <ac:chgData name="Toby Donaldson" userId="2e6e5431-bb17-4c41-9985-d39c50d83c73" providerId="ADAL" clId="{B9F33DEE-EC52-4B89-A8C8-427ED27EC638}" dt="2024-09-15T22:32:34.890" v="2902" actId="165"/>
          <ac:spMkLst>
            <pc:docMk/>
            <pc:sldMk cId="2698651436" sldId="264"/>
            <ac:spMk id="3" creationId="{239BABC7-A969-EC44-5606-A77663CB8994}"/>
          </ac:spMkLst>
        </pc:spChg>
        <pc:spChg chg="add mod">
          <ac:chgData name="Toby Donaldson" userId="2e6e5431-bb17-4c41-9985-d39c50d83c73" providerId="ADAL" clId="{B9F33DEE-EC52-4B89-A8C8-427ED27EC638}" dt="2024-09-15T22:29:09.368" v="2576"/>
          <ac:spMkLst>
            <pc:docMk/>
            <pc:sldMk cId="2698651436" sldId="264"/>
            <ac:spMk id="5" creationId="{C05BEE46-0113-A494-B8B2-BD73EDD3DCCE}"/>
          </ac:spMkLst>
        </pc:spChg>
        <pc:spChg chg="add mod">
          <ac:chgData name="Toby Donaldson" userId="2e6e5431-bb17-4c41-9985-d39c50d83c73" providerId="ADAL" clId="{B9F33DEE-EC52-4B89-A8C8-427ED27EC638}" dt="2024-09-15T22:29:09.368" v="2576"/>
          <ac:spMkLst>
            <pc:docMk/>
            <pc:sldMk cId="2698651436" sldId="264"/>
            <ac:spMk id="7" creationId="{52CAF4C3-66F4-E622-B5BC-3280EDD90817}"/>
          </ac:spMkLst>
        </pc:spChg>
        <pc:spChg chg="add mod topLvl">
          <ac:chgData name="Toby Donaldson" userId="2e6e5431-bb17-4c41-9985-d39c50d83c73" providerId="ADAL" clId="{B9F33DEE-EC52-4B89-A8C8-427ED27EC638}" dt="2024-09-15T22:36:38.675" v="3073" actId="20577"/>
          <ac:spMkLst>
            <pc:docMk/>
            <pc:sldMk cId="2698651436" sldId="264"/>
            <ac:spMk id="8" creationId="{B6D5C3F5-F2D2-7E13-0191-2A3084FC8C7A}"/>
          </ac:spMkLst>
        </pc:spChg>
        <pc:spChg chg="add del mod">
          <ac:chgData name="Toby Donaldson" userId="2e6e5431-bb17-4c41-9985-d39c50d83c73" providerId="ADAL" clId="{B9F33DEE-EC52-4B89-A8C8-427ED27EC638}" dt="2024-09-15T22:30:35.654" v="2741" actId="21"/>
          <ac:spMkLst>
            <pc:docMk/>
            <pc:sldMk cId="2698651436" sldId="264"/>
            <ac:spMk id="9" creationId="{119F7A9B-E05D-DC56-B19E-38E5F28A038D}"/>
          </ac:spMkLst>
        </pc:spChg>
        <pc:spChg chg="add mod">
          <ac:chgData name="Toby Donaldson" userId="2e6e5431-bb17-4c41-9985-d39c50d83c73" providerId="ADAL" clId="{B9F33DEE-EC52-4B89-A8C8-427ED27EC638}" dt="2024-09-15T22:33:02.142" v="2908" actId="1076"/>
          <ac:spMkLst>
            <pc:docMk/>
            <pc:sldMk cId="2698651436" sldId="264"/>
            <ac:spMk id="14" creationId="{8AA89E6A-FE92-C5CE-C549-5969C0ADB8DA}"/>
          </ac:spMkLst>
        </pc:spChg>
        <pc:spChg chg="del">
          <ac:chgData name="Toby Donaldson" userId="2e6e5431-bb17-4c41-9985-d39c50d83c73" providerId="ADAL" clId="{B9F33DEE-EC52-4B89-A8C8-427ED27EC638}" dt="2024-09-15T22:29:04.211" v="2574" actId="21"/>
          <ac:spMkLst>
            <pc:docMk/>
            <pc:sldMk cId="2698651436" sldId="264"/>
            <ac:spMk id="22" creationId="{57C99A9E-11C3-38CB-A9F2-795D4B2BEBAD}"/>
          </ac:spMkLst>
        </pc:spChg>
        <pc:spChg chg="del">
          <ac:chgData name="Toby Donaldson" userId="2e6e5431-bb17-4c41-9985-d39c50d83c73" providerId="ADAL" clId="{B9F33DEE-EC52-4B89-A8C8-427ED27EC638}" dt="2024-09-15T22:29:08.452" v="2575" actId="21"/>
          <ac:spMkLst>
            <pc:docMk/>
            <pc:sldMk cId="2698651436" sldId="264"/>
            <ac:spMk id="23" creationId="{C05BEE46-0113-A494-B8B2-BD73EDD3DCCE}"/>
          </ac:spMkLst>
        </pc:spChg>
        <pc:spChg chg="del">
          <ac:chgData name="Toby Donaldson" userId="2e6e5431-bb17-4c41-9985-d39c50d83c73" providerId="ADAL" clId="{B9F33DEE-EC52-4B89-A8C8-427ED27EC638}" dt="2024-09-15T22:29:04.211" v="2574" actId="21"/>
          <ac:spMkLst>
            <pc:docMk/>
            <pc:sldMk cId="2698651436" sldId="264"/>
            <ac:spMk id="24" creationId="{EBADFB72-AD99-6846-E96D-DA750ABBDB49}"/>
          </ac:spMkLst>
        </pc:spChg>
        <pc:spChg chg="del">
          <ac:chgData name="Toby Donaldson" userId="2e6e5431-bb17-4c41-9985-d39c50d83c73" providerId="ADAL" clId="{B9F33DEE-EC52-4B89-A8C8-427ED27EC638}" dt="2024-09-15T22:29:08.452" v="2575" actId="21"/>
          <ac:spMkLst>
            <pc:docMk/>
            <pc:sldMk cId="2698651436" sldId="264"/>
            <ac:spMk id="25" creationId="{52CAF4C3-66F4-E622-B5BC-3280EDD90817}"/>
          </ac:spMkLst>
        </pc:spChg>
        <pc:spChg chg="add del mod">
          <ac:chgData name="Toby Donaldson" userId="2e6e5431-bb17-4c41-9985-d39c50d83c73" providerId="ADAL" clId="{B9F33DEE-EC52-4B89-A8C8-427ED27EC638}" dt="2024-09-15T22:40:39.881" v="3426" actId="21"/>
          <ac:spMkLst>
            <pc:docMk/>
            <pc:sldMk cId="2698651436" sldId="264"/>
            <ac:spMk id="32" creationId="{C2B00A82-D3D5-66B8-5942-9578D48BBD93}"/>
          </ac:spMkLst>
        </pc:spChg>
        <pc:spChg chg="add mod">
          <ac:chgData name="Toby Donaldson" userId="2e6e5431-bb17-4c41-9985-d39c50d83c73" providerId="ADAL" clId="{B9F33DEE-EC52-4B89-A8C8-427ED27EC638}" dt="2024-09-15T22:40:46.696" v="3427"/>
          <ac:spMkLst>
            <pc:docMk/>
            <pc:sldMk cId="2698651436" sldId="264"/>
            <ac:spMk id="37" creationId="{F83E24E7-6E94-87F4-5F70-468B8718D547}"/>
          </ac:spMkLst>
        </pc:spChg>
        <pc:grpChg chg="add del mod">
          <ac:chgData name="Toby Donaldson" userId="2e6e5431-bb17-4c41-9985-d39c50d83c73" providerId="ADAL" clId="{B9F33DEE-EC52-4B89-A8C8-427ED27EC638}" dt="2024-09-15T22:32:34.890" v="2902" actId="165"/>
          <ac:grpSpMkLst>
            <pc:docMk/>
            <pc:sldMk cId="2698651436" sldId="264"/>
            <ac:grpSpMk id="10" creationId="{6F75DF0F-8A8C-4EA2-8F70-FAD428B74BC9}"/>
          </ac:grpSpMkLst>
        </pc:grpChg>
        <pc:graphicFrameChg chg="modGraphic">
          <ac:chgData name="Toby Donaldson" userId="2e6e5431-bb17-4c41-9985-d39c50d83c73" providerId="ADAL" clId="{B9F33DEE-EC52-4B89-A8C8-427ED27EC638}" dt="2024-09-15T22:28:48.246" v="2571" actId="13926"/>
          <ac:graphicFrameMkLst>
            <pc:docMk/>
            <pc:sldMk cId="2698651436" sldId="264"/>
            <ac:graphicFrameMk id="6" creationId="{9AD784A8-04B5-BB9B-1CBE-E9214CA1CA45}"/>
          </ac:graphicFrameMkLst>
        </pc:graphicFrameChg>
        <pc:cxnChg chg="add mod">
          <ac:chgData name="Toby Donaldson" userId="2e6e5431-bb17-4c41-9985-d39c50d83c73" providerId="ADAL" clId="{B9F33DEE-EC52-4B89-A8C8-427ED27EC638}" dt="2024-09-15T22:32:48.631" v="2905" actId="14100"/>
          <ac:cxnSpMkLst>
            <pc:docMk/>
            <pc:sldMk cId="2698651436" sldId="264"/>
            <ac:cxnSpMk id="12" creationId="{E5EB4656-C24F-54BC-98C0-F4ECD89E9242}"/>
          </ac:cxnSpMkLst>
        </pc:cxnChg>
        <pc:cxnChg chg="add mod">
          <ac:chgData name="Toby Donaldson" userId="2e6e5431-bb17-4c41-9985-d39c50d83c73" providerId="ADAL" clId="{B9F33DEE-EC52-4B89-A8C8-427ED27EC638}" dt="2024-09-15T22:33:02.142" v="2908" actId="1076"/>
          <ac:cxnSpMkLst>
            <pc:docMk/>
            <pc:sldMk cId="2698651436" sldId="264"/>
            <ac:cxnSpMk id="16" creationId="{E977C612-7F76-57C5-6CD3-193C0C0CE232}"/>
          </ac:cxnSpMkLst>
        </pc:cxnChg>
        <pc:cxnChg chg="del mod">
          <ac:chgData name="Toby Donaldson" userId="2e6e5431-bb17-4c41-9985-d39c50d83c73" providerId="ADAL" clId="{B9F33DEE-EC52-4B89-A8C8-427ED27EC638}" dt="2024-09-15T22:29:04.211" v="2574" actId="21"/>
          <ac:cxnSpMkLst>
            <pc:docMk/>
            <pc:sldMk cId="2698651436" sldId="264"/>
            <ac:cxnSpMk id="27" creationId="{38FA59B6-9B66-CBAD-D39B-161695BC761C}"/>
          </ac:cxnSpMkLst>
        </pc:cxnChg>
        <pc:cxnChg chg="add">
          <ac:chgData name="Toby Donaldson" userId="2e6e5431-bb17-4c41-9985-d39c50d83c73" providerId="ADAL" clId="{B9F33DEE-EC52-4B89-A8C8-427ED27EC638}" dt="2024-09-15T22:33:10.804" v="2909" actId="11529"/>
          <ac:cxnSpMkLst>
            <pc:docMk/>
            <pc:sldMk cId="2698651436" sldId="264"/>
            <ac:cxnSpMk id="30" creationId="{FC34CDBD-E674-57F4-06F7-6A017139851B}"/>
          </ac:cxnSpMkLst>
        </pc:cxnChg>
        <pc:cxnChg chg="del mod">
          <ac:chgData name="Toby Donaldson" userId="2e6e5431-bb17-4c41-9985-d39c50d83c73" providerId="ADAL" clId="{B9F33DEE-EC52-4B89-A8C8-427ED27EC638}" dt="2024-09-15T22:29:04.211" v="2574" actId="21"/>
          <ac:cxnSpMkLst>
            <pc:docMk/>
            <pc:sldMk cId="2698651436" sldId="264"/>
            <ac:cxnSpMk id="33" creationId="{91E9CB9C-8FEA-04EA-C9DD-ED1A69115C24}"/>
          </ac:cxnSpMkLst>
        </pc:cxnChg>
        <pc:cxnChg chg="add mod">
          <ac:chgData name="Toby Donaldson" userId="2e6e5431-bb17-4c41-9985-d39c50d83c73" providerId="ADAL" clId="{B9F33DEE-EC52-4B89-A8C8-427ED27EC638}" dt="2024-09-15T22:41:51.323" v="3433" actId="14100"/>
          <ac:cxnSpMkLst>
            <pc:docMk/>
            <pc:sldMk cId="2698651436" sldId="264"/>
            <ac:cxnSpMk id="34" creationId="{B01318F9-CE79-F0CD-8C61-9C4FB077CC3E}"/>
          </ac:cxnSpMkLst>
        </pc:cxnChg>
      </pc:sldChg>
      <pc:sldChg chg="addSp modSp add mod">
        <pc:chgData name="Toby Donaldson" userId="2e6e5431-bb17-4c41-9985-d39c50d83c73" providerId="ADAL" clId="{B9F33DEE-EC52-4B89-A8C8-427ED27EC638}" dt="2024-09-15T22:40:59.350" v="3430" actId="14100"/>
        <pc:sldMkLst>
          <pc:docMk/>
          <pc:sldMk cId="2133653738" sldId="265"/>
        </pc:sldMkLst>
        <pc:spChg chg="add mod">
          <ac:chgData name="Toby Donaldson" userId="2e6e5431-bb17-4c41-9985-d39c50d83c73" providerId="ADAL" clId="{B9F33DEE-EC52-4B89-A8C8-427ED27EC638}" dt="2024-09-15T22:37:16.112" v="3080"/>
          <ac:spMkLst>
            <pc:docMk/>
            <pc:sldMk cId="2133653738" sldId="265"/>
            <ac:spMk id="2" creationId="{AAE7DB2A-32AB-2B40-8C71-7ACA06E0E045}"/>
          </ac:spMkLst>
        </pc:spChg>
        <pc:spChg chg="add mod">
          <ac:chgData name="Toby Donaldson" userId="2e6e5431-bb17-4c41-9985-d39c50d83c73" providerId="ADAL" clId="{B9F33DEE-EC52-4B89-A8C8-427ED27EC638}" dt="2024-09-15T22:39:41.758" v="3411" actId="113"/>
          <ac:spMkLst>
            <pc:docMk/>
            <pc:sldMk cId="2133653738" sldId="265"/>
            <ac:spMk id="5" creationId="{86BDFD06-6E96-8FCF-8E4C-1A740E9B5F37}"/>
          </ac:spMkLst>
        </pc:spChg>
        <pc:spChg chg="add mod">
          <ac:chgData name="Toby Donaldson" userId="2e6e5431-bb17-4c41-9985-d39c50d83c73" providerId="ADAL" clId="{B9F33DEE-EC52-4B89-A8C8-427ED27EC638}" dt="2024-09-15T22:40:19.151" v="3424" actId="20577"/>
          <ac:spMkLst>
            <pc:docMk/>
            <pc:sldMk cId="2133653738" sldId="265"/>
            <ac:spMk id="11" creationId="{38B6C3BE-8122-15E8-589E-47866F092608}"/>
          </ac:spMkLst>
        </pc:spChg>
        <pc:spChg chg="mod">
          <ac:chgData name="Toby Donaldson" userId="2e6e5431-bb17-4c41-9985-d39c50d83c73" providerId="ADAL" clId="{B9F33DEE-EC52-4B89-A8C8-427ED27EC638}" dt="2024-09-15T22:40:33.717" v="3425" actId="1076"/>
          <ac:spMkLst>
            <pc:docMk/>
            <pc:sldMk cId="2133653738" sldId="265"/>
            <ac:spMk id="32" creationId="{C2B00A82-D3D5-66B8-5942-9578D48BBD93}"/>
          </ac:spMkLst>
        </pc:spChg>
        <pc:graphicFrameChg chg="modGraphic">
          <ac:chgData name="Toby Donaldson" userId="2e6e5431-bb17-4c41-9985-d39c50d83c73" providerId="ADAL" clId="{B9F33DEE-EC52-4B89-A8C8-427ED27EC638}" dt="2024-09-15T22:39:59.813" v="3417" actId="20577"/>
          <ac:graphicFrameMkLst>
            <pc:docMk/>
            <pc:sldMk cId="2133653738" sldId="265"/>
            <ac:graphicFrameMk id="6" creationId="{9AD784A8-04B5-BB9B-1CBE-E9214CA1CA45}"/>
          </ac:graphicFrameMkLst>
        </pc:graphicFrameChg>
        <pc:cxnChg chg="add mod">
          <ac:chgData name="Toby Donaldson" userId="2e6e5431-bb17-4c41-9985-d39c50d83c73" providerId="ADAL" clId="{B9F33DEE-EC52-4B89-A8C8-427ED27EC638}" dt="2024-09-15T22:40:59.350" v="3430" actId="14100"/>
          <ac:cxnSpMkLst>
            <pc:docMk/>
            <pc:sldMk cId="2133653738" sldId="265"/>
            <ac:cxnSpMk id="15" creationId="{BF6C79D3-DDCC-F3DD-FC9B-C23FA7BEB2B6}"/>
          </ac:cxnSpMkLst>
        </pc:cxnChg>
        <pc:cxnChg chg="mod">
          <ac:chgData name="Toby Donaldson" userId="2e6e5431-bb17-4c41-9985-d39c50d83c73" providerId="ADAL" clId="{B9F33DEE-EC52-4B89-A8C8-427ED27EC638}" dt="2024-09-15T22:39:50.318" v="3413" actId="14100"/>
          <ac:cxnSpMkLst>
            <pc:docMk/>
            <pc:sldMk cId="2133653738" sldId="265"/>
            <ac:cxnSpMk id="30" creationId="{FC34CDBD-E674-57F4-06F7-6A017139851B}"/>
          </ac:cxnSpMkLst>
        </pc:cxnChg>
        <pc:cxnChg chg="mod">
          <ac:chgData name="Toby Donaldson" userId="2e6e5431-bb17-4c41-9985-d39c50d83c73" providerId="ADAL" clId="{B9F33DEE-EC52-4B89-A8C8-427ED27EC638}" dt="2024-09-15T22:40:33.717" v="3425" actId="1076"/>
          <ac:cxnSpMkLst>
            <pc:docMk/>
            <pc:sldMk cId="2133653738" sldId="265"/>
            <ac:cxnSpMk id="34" creationId="{B01318F9-CE79-F0CD-8C61-9C4FB077CC3E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5T22:51:37.091" v="4288" actId="14100"/>
        <pc:sldMkLst>
          <pc:docMk/>
          <pc:sldMk cId="1883967527" sldId="266"/>
        </pc:sldMkLst>
        <pc:spChg chg="add mod">
          <ac:chgData name="Toby Donaldson" userId="2e6e5431-bb17-4c41-9985-d39c50d83c73" providerId="ADAL" clId="{B9F33DEE-EC52-4B89-A8C8-427ED27EC638}" dt="2024-09-15T22:43:22.918" v="3606"/>
          <ac:spMkLst>
            <pc:docMk/>
            <pc:sldMk cId="1883967527" sldId="266"/>
            <ac:spMk id="2" creationId="{7C5503AB-0BD0-E81D-4515-A2E69FAD73C3}"/>
          </ac:spMkLst>
        </pc:spChg>
        <pc:spChg chg="del">
          <ac:chgData name="Toby Donaldson" userId="2e6e5431-bb17-4c41-9985-d39c50d83c73" providerId="ADAL" clId="{B9F33DEE-EC52-4B89-A8C8-427ED27EC638}" dt="2024-09-15T22:42:51.973" v="3598" actId="21"/>
          <ac:spMkLst>
            <pc:docMk/>
            <pc:sldMk cId="1883967527" sldId="266"/>
            <ac:spMk id="3" creationId="{239BABC7-A969-EC44-5606-A77663CB8994}"/>
          </ac:spMkLst>
        </pc:spChg>
        <pc:spChg chg="del">
          <ac:chgData name="Toby Donaldson" userId="2e6e5431-bb17-4c41-9985-d39c50d83c73" providerId="ADAL" clId="{B9F33DEE-EC52-4B89-A8C8-427ED27EC638}" dt="2024-09-15T22:42:57.606" v="3599" actId="21"/>
          <ac:spMkLst>
            <pc:docMk/>
            <pc:sldMk cId="1883967527" sldId="266"/>
            <ac:spMk id="5" creationId="{86BDFD06-6E96-8FCF-8E4C-1A740E9B5F37}"/>
          </ac:spMkLst>
        </pc:spChg>
        <pc:spChg chg="add mod">
          <ac:chgData name="Toby Donaldson" userId="2e6e5431-bb17-4c41-9985-d39c50d83c73" providerId="ADAL" clId="{B9F33DEE-EC52-4B89-A8C8-427ED27EC638}" dt="2024-09-15T22:43:48.254" v="3621" actId="1076"/>
          <ac:spMkLst>
            <pc:docMk/>
            <pc:sldMk cId="1883967527" sldId="266"/>
            <ac:spMk id="7" creationId="{836EB894-E65D-1843-26CB-D32402CFEF90}"/>
          </ac:spMkLst>
        </pc:spChg>
        <pc:spChg chg="mod">
          <ac:chgData name="Toby Donaldson" userId="2e6e5431-bb17-4c41-9985-d39c50d83c73" providerId="ADAL" clId="{B9F33DEE-EC52-4B89-A8C8-427ED27EC638}" dt="2024-09-15T22:45:13.219" v="3783" actId="1076"/>
          <ac:spMkLst>
            <pc:docMk/>
            <pc:sldMk cId="1883967527" sldId="266"/>
            <ac:spMk id="8" creationId="{B6D5C3F5-F2D2-7E13-0191-2A3084FC8C7A}"/>
          </ac:spMkLst>
        </pc:spChg>
        <pc:spChg chg="del">
          <ac:chgData name="Toby Donaldson" userId="2e6e5431-bb17-4c41-9985-d39c50d83c73" providerId="ADAL" clId="{B9F33DEE-EC52-4B89-A8C8-427ED27EC638}" dt="2024-09-15T22:43:15.476" v="3605" actId="21"/>
          <ac:spMkLst>
            <pc:docMk/>
            <pc:sldMk cId="1883967527" sldId="266"/>
            <ac:spMk id="11" creationId="{38B6C3BE-8122-15E8-589E-47866F092608}"/>
          </ac:spMkLst>
        </pc:spChg>
        <pc:spChg chg="del">
          <ac:chgData name="Toby Donaldson" userId="2e6e5431-bb17-4c41-9985-d39c50d83c73" providerId="ADAL" clId="{B9F33DEE-EC52-4B89-A8C8-427ED27EC638}" dt="2024-09-15T22:42:57.606" v="3599" actId="21"/>
          <ac:spMkLst>
            <pc:docMk/>
            <pc:sldMk cId="1883967527" sldId="266"/>
            <ac:spMk id="14" creationId="{8AA89E6A-FE92-C5CE-C549-5969C0ADB8DA}"/>
          </ac:spMkLst>
        </pc:spChg>
        <pc:spChg chg="add mod">
          <ac:chgData name="Toby Donaldson" userId="2e6e5431-bb17-4c41-9985-d39c50d83c73" providerId="ADAL" clId="{B9F33DEE-EC52-4B89-A8C8-427ED27EC638}" dt="2024-09-15T22:50:36.392" v="4128" actId="20577"/>
          <ac:spMkLst>
            <pc:docMk/>
            <pc:sldMk cId="1883967527" sldId="266"/>
            <ac:spMk id="18" creationId="{BDC4AF84-1A7C-A40D-3AB5-09E3B8E90CB6}"/>
          </ac:spMkLst>
        </pc:spChg>
        <pc:spChg chg="add mod">
          <ac:chgData name="Toby Donaldson" userId="2e6e5431-bb17-4c41-9985-d39c50d83c73" providerId="ADAL" clId="{B9F33DEE-EC52-4B89-A8C8-427ED27EC638}" dt="2024-09-15T22:51:28.080" v="4285" actId="1076"/>
          <ac:spMkLst>
            <pc:docMk/>
            <pc:sldMk cId="1883967527" sldId="266"/>
            <ac:spMk id="22" creationId="{A7E40DB2-1C94-2C27-DA3C-A358F8432DCC}"/>
          </ac:spMkLst>
        </pc:spChg>
        <pc:spChg chg="del">
          <ac:chgData name="Toby Donaldson" userId="2e6e5431-bb17-4c41-9985-d39c50d83c73" providerId="ADAL" clId="{B9F33DEE-EC52-4B89-A8C8-427ED27EC638}" dt="2024-09-15T22:42:57.606" v="3599" actId="21"/>
          <ac:spMkLst>
            <pc:docMk/>
            <pc:sldMk cId="1883967527" sldId="266"/>
            <ac:spMk id="32" creationId="{C2B00A82-D3D5-66B8-5942-9578D48BBD93}"/>
          </ac:spMkLst>
        </pc:spChg>
        <pc:graphicFrameChg chg="del">
          <ac:chgData name="Toby Donaldson" userId="2e6e5431-bb17-4c41-9985-d39c50d83c73" providerId="ADAL" clId="{B9F33DEE-EC52-4B89-A8C8-427ED27EC638}" dt="2024-09-15T22:43:11.848" v="3604" actId="21"/>
          <ac:graphicFrameMkLst>
            <pc:docMk/>
            <pc:sldMk cId="1883967527" sldId="266"/>
            <ac:graphicFrameMk id="6" creationId="{9AD784A8-04B5-BB9B-1CBE-E9214CA1CA45}"/>
          </ac:graphicFrameMkLst>
        </pc:graphicFrameChg>
        <pc:cxnChg chg="mod">
          <ac:chgData name="Toby Donaldson" userId="2e6e5431-bb17-4c41-9985-d39c50d83c73" providerId="ADAL" clId="{B9F33DEE-EC52-4B89-A8C8-427ED27EC638}" dt="2024-09-15T22:50:36.392" v="4128" actId="20577"/>
          <ac:cxnSpMkLst>
            <pc:docMk/>
            <pc:sldMk cId="1883967527" sldId="266"/>
            <ac:cxnSpMk id="12" creationId="{E5EB4656-C24F-54BC-98C0-F4ECD89E9242}"/>
          </ac:cxnSpMkLst>
        </pc:cxnChg>
        <pc:cxnChg chg="del mod">
          <ac:chgData name="Toby Donaldson" userId="2e6e5431-bb17-4c41-9985-d39c50d83c73" providerId="ADAL" clId="{B9F33DEE-EC52-4B89-A8C8-427ED27EC638}" dt="2024-09-15T22:42:59.918" v="3600" actId="21"/>
          <ac:cxnSpMkLst>
            <pc:docMk/>
            <pc:sldMk cId="1883967527" sldId="266"/>
            <ac:cxnSpMk id="15" creationId="{BF6C79D3-DDCC-F3DD-FC9B-C23FA7BEB2B6}"/>
          </ac:cxnSpMkLst>
        </pc:cxnChg>
        <pc:cxnChg chg="del mod">
          <ac:chgData name="Toby Donaldson" userId="2e6e5431-bb17-4c41-9985-d39c50d83c73" providerId="ADAL" clId="{B9F33DEE-EC52-4B89-A8C8-427ED27EC638}" dt="2024-09-15T22:42:57.606" v="3599" actId="21"/>
          <ac:cxnSpMkLst>
            <pc:docMk/>
            <pc:sldMk cId="1883967527" sldId="266"/>
            <ac:cxnSpMk id="16" creationId="{E977C612-7F76-57C5-6CD3-193C0C0CE232}"/>
          </ac:cxnSpMkLst>
        </pc:cxnChg>
        <pc:cxnChg chg="add mod">
          <ac:chgData name="Toby Donaldson" userId="2e6e5431-bb17-4c41-9985-d39c50d83c73" providerId="ADAL" clId="{B9F33DEE-EC52-4B89-A8C8-427ED27EC638}" dt="2024-09-15T22:51:37.091" v="4288" actId="14100"/>
          <ac:cxnSpMkLst>
            <pc:docMk/>
            <pc:sldMk cId="1883967527" sldId="266"/>
            <ac:cxnSpMk id="23" creationId="{C673D87D-EEC2-B194-C90B-F9E57D8D1DF8}"/>
          </ac:cxnSpMkLst>
        </pc:cxnChg>
        <pc:cxnChg chg="mod">
          <ac:chgData name="Toby Donaldson" userId="2e6e5431-bb17-4c41-9985-d39c50d83c73" providerId="ADAL" clId="{B9F33DEE-EC52-4B89-A8C8-427ED27EC638}" dt="2024-09-15T22:45:13.219" v="3783" actId="1076"/>
          <ac:cxnSpMkLst>
            <pc:docMk/>
            <pc:sldMk cId="1883967527" sldId="266"/>
            <ac:cxnSpMk id="30" creationId="{FC34CDBD-E674-57F4-06F7-6A017139851B}"/>
          </ac:cxnSpMkLst>
        </pc:cxnChg>
        <pc:cxnChg chg="del mod">
          <ac:chgData name="Toby Donaldson" userId="2e6e5431-bb17-4c41-9985-d39c50d83c73" providerId="ADAL" clId="{B9F33DEE-EC52-4B89-A8C8-427ED27EC638}" dt="2024-09-15T22:42:57.606" v="3599" actId="21"/>
          <ac:cxnSpMkLst>
            <pc:docMk/>
            <pc:sldMk cId="1883967527" sldId="266"/>
            <ac:cxnSpMk id="34" creationId="{B01318F9-CE79-F0CD-8C61-9C4FB077CC3E}"/>
          </ac:cxnSpMkLst>
        </pc:cxnChg>
      </pc:sldChg>
      <pc:sldChg chg="addSp delSp modSp add del mod">
        <pc:chgData name="Toby Donaldson" userId="2e6e5431-bb17-4c41-9985-d39c50d83c73" providerId="ADAL" clId="{B9F33DEE-EC52-4B89-A8C8-427ED27EC638}" dt="2024-09-15T22:51:55.978" v="4289" actId="2696"/>
        <pc:sldMkLst>
          <pc:docMk/>
          <pc:sldMk cId="3347679138" sldId="267"/>
        </pc:sldMkLst>
        <pc:spChg chg="del">
          <ac:chgData name="Toby Donaldson" userId="2e6e5431-bb17-4c41-9985-d39c50d83c73" providerId="ADAL" clId="{B9F33DEE-EC52-4B89-A8C8-427ED27EC638}" dt="2024-09-15T22:45:30.900" v="3785" actId="21"/>
          <ac:spMkLst>
            <pc:docMk/>
            <pc:sldMk cId="3347679138" sldId="267"/>
            <ac:spMk id="2" creationId="{7C5503AB-0BD0-E81D-4515-A2E69FAD73C3}"/>
          </ac:spMkLst>
        </pc:spChg>
        <pc:spChg chg="add del mod">
          <ac:chgData name="Toby Donaldson" userId="2e6e5431-bb17-4c41-9985-d39c50d83c73" providerId="ADAL" clId="{B9F33DEE-EC52-4B89-A8C8-427ED27EC638}" dt="2024-09-15T22:45:34.537" v="3787" actId="21"/>
          <ac:spMkLst>
            <pc:docMk/>
            <pc:sldMk cId="3347679138" sldId="267"/>
            <ac:spMk id="3" creationId="{7C5503AB-0BD0-E81D-4515-A2E69FAD73C3}"/>
          </ac:spMkLst>
        </pc:spChg>
        <pc:spChg chg="add mod">
          <ac:chgData name="Toby Donaldson" userId="2e6e5431-bb17-4c41-9985-d39c50d83c73" providerId="ADAL" clId="{B9F33DEE-EC52-4B89-A8C8-427ED27EC638}" dt="2024-09-15T22:49:41.065" v="4117"/>
          <ac:spMkLst>
            <pc:docMk/>
            <pc:sldMk cId="3347679138" sldId="267"/>
            <ac:spMk id="5" creationId="{8900396F-F576-0504-C284-3B412A7F14BB}"/>
          </ac:spMkLst>
        </pc:spChg>
        <pc:spChg chg="add del">
          <ac:chgData name="Toby Donaldson" userId="2e6e5431-bb17-4c41-9985-d39c50d83c73" providerId="ADAL" clId="{B9F33DEE-EC52-4B89-A8C8-427ED27EC638}" dt="2024-09-15T22:49:47.735" v="4118" actId="21"/>
          <ac:spMkLst>
            <pc:docMk/>
            <pc:sldMk cId="3347679138" sldId="267"/>
            <ac:spMk id="8" creationId="{B6D5C3F5-F2D2-7E13-0191-2A3084FC8C7A}"/>
          </ac:spMkLst>
        </pc:spChg>
        <pc:spChg chg="add del">
          <ac:chgData name="Toby Donaldson" userId="2e6e5431-bb17-4c41-9985-d39c50d83c73" providerId="ADAL" clId="{B9F33DEE-EC52-4B89-A8C8-427ED27EC638}" dt="2024-09-15T22:49:47.735" v="4118" actId="21"/>
          <ac:spMkLst>
            <pc:docMk/>
            <pc:sldMk cId="3347679138" sldId="267"/>
            <ac:spMk id="18" creationId="{BDC4AF84-1A7C-A40D-3AB5-09E3B8E90CB6}"/>
          </ac:spMkLst>
        </pc:spChg>
        <pc:spChg chg="del">
          <ac:chgData name="Toby Donaldson" userId="2e6e5431-bb17-4c41-9985-d39c50d83c73" providerId="ADAL" clId="{B9F33DEE-EC52-4B89-A8C8-427ED27EC638}" dt="2024-09-15T22:45:36.394" v="3788" actId="21"/>
          <ac:spMkLst>
            <pc:docMk/>
            <pc:sldMk cId="3347679138" sldId="267"/>
            <ac:spMk id="31" creationId="{3E7C6BDF-914F-273C-A732-BD72CA1F5A5F}"/>
          </ac:spMkLst>
        </pc:spChg>
        <pc:cxnChg chg="add del mod">
          <ac:chgData name="Toby Donaldson" userId="2e6e5431-bb17-4c41-9985-d39c50d83c73" providerId="ADAL" clId="{B9F33DEE-EC52-4B89-A8C8-427ED27EC638}" dt="2024-09-15T22:49:47.735" v="4118" actId="21"/>
          <ac:cxnSpMkLst>
            <pc:docMk/>
            <pc:sldMk cId="3347679138" sldId="267"/>
            <ac:cxnSpMk id="12" creationId="{E5EB4656-C24F-54BC-98C0-F4ECD89E9242}"/>
          </ac:cxnSpMkLst>
        </pc:cxnChg>
        <pc:cxnChg chg="add del mod">
          <ac:chgData name="Toby Donaldson" userId="2e6e5431-bb17-4c41-9985-d39c50d83c73" providerId="ADAL" clId="{B9F33DEE-EC52-4B89-A8C8-427ED27EC638}" dt="2024-09-15T22:49:47.735" v="4118" actId="21"/>
          <ac:cxnSpMkLst>
            <pc:docMk/>
            <pc:sldMk cId="3347679138" sldId="267"/>
            <ac:cxnSpMk id="30" creationId="{FC34CDBD-E674-57F4-06F7-6A017139851B}"/>
          </ac:cxnSpMkLst>
        </pc:cxnChg>
      </pc:sldChg>
      <pc:sldChg chg="addSp delSp modSp add del mod ord">
        <pc:chgData name="Toby Donaldson" userId="2e6e5431-bb17-4c41-9985-d39c50d83c73" providerId="ADAL" clId="{B9F33DEE-EC52-4B89-A8C8-427ED27EC638}" dt="2024-09-17T02:16:06.818" v="5809" actId="2696"/>
        <pc:sldMkLst>
          <pc:docMk/>
          <pc:sldMk cId="841092949" sldId="268"/>
        </pc:sldMkLst>
        <pc:spChg chg="del">
          <ac:chgData name="Toby Donaldson" userId="2e6e5431-bb17-4c41-9985-d39c50d83c73" providerId="ADAL" clId="{B9F33DEE-EC52-4B89-A8C8-427ED27EC638}" dt="2024-09-15T22:46:48.957" v="3812" actId="21"/>
          <ac:spMkLst>
            <pc:docMk/>
            <pc:sldMk cId="841092949" sldId="268"/>
            <ac:spMk id="7" creationId="{836EB894-E65D-1843-26CB-D32402CFEF90}"/>
          </ac:spMkLst>
        </pc:spChg>
        <pc:spChg chg="mod">
          <ac:chgData name="Toby Donaldson" userId="2e6e5431-bb17-4c41-9985-d39c50d83c73" providerId="ADAL" clId="{B9F33DEE-EC52-4B89-A8C8-427ED27EC638}" dt="2024-09-15T22:49:24.775" v="4114" actId="1076"/>
          <ac:spMkLst>
            <pc:docMk/>
            <pc:sldMk cId="841092949" sldId="268"/>
            <ac:spMk id="8" creationId="{B6D5C3F5-F2D2-7E13-0191-2A3084FC8C7A}"/>
          </ac:spMkLst>
        </pc:spChg>
        <pc:spChg chg="add mod">
          <ac:chgData name="Toby Donaldson" userId="2e6e5431-bb17-4c41-9985-d39c50d83c73" providerId="ADAL" clId="{B9F33DEE-EC52-4B89-A8C8-427ED27EC638}" dt="2024-09-15T22:49:02.802" v="4109" actId="1076"/>
          <ac:spMkLst>
            <pc:docMk/>
            <pc:sldMk cId="841092949" sldId="268"/>
            <ac:spMk id="14" creationId="{FB007572-40DD-CEF1-D014-79447D388FF3}"/>
          </ac:spMkLst>
        </pc:spChg>
        <pc:spChg chg="add mod">
          <ac:chgData name="Toby Donaldson" userId="2e6e5431-bb17-4c41-9985-d39c50d83c73" providerId="ADAL" clId="{B9F33DEE-EC52-4B89-A8C8-427ED27EC638}" dt="2024-09-15T22:46:51.171" v="3813" actId="164"/>
          <ac:spMkLst>
            <pc:docMk/>
            <pc:sldMk cId="841092949" sldId="268"/>
            <ac:spMk id="15" creationId="{ABD6664D-9655-2F19-AE3C-F269E40352C9}"/>
          </ac:spMkLst>
        </pc:spChg>
        <pc:spChg chg="del">
          <ac:chgData name="Toby Donaldson" userId="2e6e5431-bb17-4c41-9985-d39c50d83c73" providerId="ADAL" clId="{B9F33DEE-EC52-4B89-A8C8-427ED27EC638}" dt="2024-09-15T22:47:41.385" v="3929" actId="21"/>
          <ac:spMkLst>
            <pc:docMk/>
            <pc:sldMk cId="841092949" sldId="268"/>
            <ac:spMk id="18" creationId="{BDC4AF84-1A7C-A40D-3AB5-09E3B8E90CB6}"/>
          </ac:spMkLst>
        </pc:spChg>
        <pc:spChg chg="add mod">
          <ac:chgData name="Toby Donaldson" userId="2e6e5431-bb17-4c41-9985-d39c50d83c73" providerId="ADAL" clId="{B9F33DEE-EC52-4B89-A8C8-427ED27EC638}" dt="2024-09-15T22:49:28.418" v="4115" actId="1076"/>
          <ac:spMkLst>
            <pc:docMk/>
            <pc:sldMk cId="841092949" sldId="268"/>
            <ac:spMk id="20" creationId="{8240D750-70B9-644E-B87A-7A085CE299CE}"/>
          </ac:spMkLst>
        </pc:spChg>
        <pc:spChg chg="add mod">
          <ac:chgData name="Toby Donaldson" userId="2e6e5431-bb17-4c41-9985-d39c50d83c73" providerId="ADAL" clId="{B9F33DEE-EC52-4B89-A8C8-427ED27EC638}" dt="2024-09-15T22:48:56.547" v="4107" actId="1076"/>
          <ac:spMkLst>
            <pc:docMk/>
            <pc:sldMk cId="841092949" sldId="268"/>
            <ac:spMk id="21" creationId="{9E919D63-6CD5-ED37-AB9D-449D27766056}"/>
          </ac:spMkLst>
        </pc:spChg>
        <pc:spChg chg="add mod">
          <ac:chgData name="Toby Donaldson" userId="2e6e5431-bb17-4c41-9985-d39c50d83c73" providerId="ADAL" clId="{B9F33DEE-EC52-4B89-A8C8-427ED27EC638}" dt="2024-09-15T22:49:07.278" v="4111" actId="1076"/>
          <ac:spMkLst>
            <pc:docMk/>
            <pc:sldMk cId="841092949" sldId="268"/>
            <ac:spMk id="22" creationId="{ABD9FAE7-D813-7A71-BB24-D63C7E882239}"/>
          </ac:spMkLst>
        </pc:spChg>
        <pc:grpChg chg="add mod">
          <ac:chgData name="Toby Donaldson" userId="2e6e5431-bb17-4c41-9985-d39c50d83c73" providerId="ADAL" clId="{B9F33DEE-EC52-4B89-A8C8-427ED27EC638}" dt="2024-09-15T22:46:51.171" v="3813" actId="164"/>
          <ac:grpSpMkLst>
            <pc:docMk/>
            <pc:sldMk cId="841092949" sldId="268"/>
            <ac:grpSpMk id="13" creationId="{A29488C9-EB21-C5FD-DB93-B2D0288BD8CA}"/>
          </ac:grpSpMkLst>
        </pc:grpChg>
        <pc:grpChg chg="add mod">
          <ac:chgData name="Toby Donaldson" userId="2e6e5431-bb17-4c41-9985-d39c50d83c73" providerId="ADAL" clId="{B9F33DEE-EC52-4B89-A8C8-427ED27EC638}" dt="2024-09-15T22:46:54.359" v="3814" actId="1076"/>
          <ac:grpSpMkLst>
            <pc:docMk/>
            <pc:sldMk cId="841092949" sldId="268"/>
            <ac:grpSpMk id="17" creationId="{5FD113DB-936B-96B5-80AB-EAC5A00BCAF6}"/>
          </ac:grpSpMkLst>
        </pc:grpChg>
        <pc:cxnChg chg="add mod">
          <ac:chgData name="Toby Donaldson" userId="2e6e5431-bb17-4c41-9985-d39c50d83c73" providerId="ADAL" clId="{B9F33DEE-EC52-4B89-A8C8-427ED27EC638}" dt="2024-09-15T22:46:05.137" v="3797" actId="164"/>
          <ac:cxnSpMkLst>
            <pc:docMk/>
            <pc:sldMk cId="841092949" sldId="268"/>
            <ac:cxnSpMk id="3" creationId="{8A31175A-A137-DEDD-5046-D77086FE6E65}"/>
          </ac:cxnSpMkLst>
        </pc:cxnChg>
        <pc:cxnChg chg="add mod">
          <ac:chgData name="Toby Donaldson" userId="2e6e5431-bb17-4c41-9985-d39c50d83c73" providerId="ADAL" clId="{B9F33DEE-EC52-4B89-A8C8-427ED27EC638}" dt="2024-09-15T22:46:05.137" v="3797" actId="164"/>
          <ac:cxnSpMkLst>
            <pc:docMk/>
            <pc:sldMk cId="841092949" sldId="268"/>
            <ac:cxnSpMk id="5" creationId="{5C106F43-6AE9-D878-C0EF-65D4E17CCE55}"/>
          </ac:cxnSpMkLst>
        </pc:cxnChg>
        <pc:cxnChg chg="add mod">
          <ac:chgData name="Toby Donaldson" userId="2e6e5431-bb17-4c41-9985-d39c50d83c73" providerId="ADAL" clId="{B9F33DEE-EC52-4B89-A8C8-427ED27EC638}" dt="2024-09-15T22:46:05.137" v="3797" actId="164"/>
          <ac:cxnSpMkLst>
            <pc:docMk/>
            <pc:sldMk cId="841092949" sldId="268"/>
            <ac:cxnSpMk id="6" creationId="{03DA9AC5-86E3-7143-7D35-1BD469166430}"/>
          </ac:cxnSpMkLst>
        </pc:cxnChg>
        <pc:cxnChg chg="del mod">
          <ac:chgData name="Toby Donaldson" userId="2e6e5431-bb17-4c41-9985-d39c50d83c73" providerId="ADAL" clId="{B9F33DEE-EC52-4B89-A8C8-427ED27EC638}" dt="2024-09-15T22:47:41.385" v="3929" actId="21"/>
          <ac:cxnSpMkLst>
            <pc:docMk/>
            <pc:sldMk cId="841092949" sldId="268"/>
            <ac:cxnSpMk id="12" creationId="{E5EB4656-C24F-54BC-98C0-F4ECD89E9242}"/>
          </ac:cxnSpMkLst>
        </pc:cxnChg>
        <pc:cxnChg chg="add">
          <ac:chgData name="Toby Donaldson" userId="2e6e5431-bb17-4c41-9985-d39c50d83c73" providerId="ADAL" clId="{B9F33DEE-EC52-4B89-A8C8-427ED27EC638}" dt="2024-09-15T22:49:11.427" v="4112" actId="11529"/>
          <ac:cxnSpMkLst>
            <pc:docMk/>
            <pc:sldMk cId="841092949" sldId="268"/>
            <ac:cxnSpMk id="24" creationId="{998FAB36-6C20-D996-E9D3-BA375D403104}"/>
          </ac:cxnSpMkLst>
        </pc:cxnChg>
        <pc:cxnChg chg="del mod">
          <ac:chgData name="Toby Donaldson" userId="2e6e5431-bb17-4c41-9985-d39c50d83c73" providerId="ADAL" clId="{B9F33DEE-EC52-4B89-A8C8-427ED27EC638}" dt="2024-09-15T22:49:20.865" v="4113" actId="21"/>
          <ac:cxnSpMkLst>
            <pc:docMk/>
            <pc:sldMk cId="841092949" sldId="268"/>
            <ac:cxnSpMk id="30" creationId="{FC34CDBD-E674-57F4-06F7-6A017139851B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7T02:16:47.222" v="5814" actId="20577"/>
        <pc:sldMkLst>
          <pc:docMk/>
          <pc:sldMk cId="2020498111" sldId="269"/>
        </pc:sldMkLst>
        <pc:spChg chg="mod">
          <ac:chgData name="Toby Donaldson" userId="2e6e5431-bb17-4c41-9985-d39c50d83c73" providerId="ADAL" clId="{B9F33DEE-EC52-4B89-A8C8-427ED27EC638}" dt="2024-09-17T02:13:05.191" v="5708" actId="20577"/>
          <ac:spMkLst>
            <pc:docMk/>
            <pc:sldMk cId="2020498111" sldId="269"/>
            <ac:spMk id="7" creationId="{E4C14258-1CF2-BFBA-3486-044EAD80E806}"/>
          </ac:spMkLst>
        </pc:spChg>
        <pc:spChg chg="mod">
          <ac:chgData name="Toby Donaldson" userId="2e6e5431-bb17-4c41-9985-d39c50d83c73" providerId="ADAL" clId="{B9F33DEE-EC52-4B89-A8C8-427ED27EC638}" dt="2024-09-17T02:14:52.933" v="5739" actId="5793"/>
          <ac:spMkLst>
            <pc:docMk/>
            <pc:sldMk cId="2020498111" sldId="269"/>
            <ac:spMk id="8" creationId="{B6D5C3F5-F2D2-7E13-0191-2A3084FC8C7A}"/>
          </ac:spMkLst>
        </pc:spChg>
        <pc:spChg chg="mod">
          <ac:chgData name="Toby Donaldson" userId="2e6e5431-bb17-4c41-9985-d39c50d83c73" providerId="ADAL" clId="{B9F33DEE-EC52-4B89-A8C8-427ED27EC638}" dt="2024-09-17T02:14:13.998" v="5728" actId="1076"/>
          <ac:spMkLst>
            <pc:docMk/>
            <pc:sldMk cId="2020498111" sldId="269"/>
            <ac:spMk id="9" creationId="{BDECF75A-3681-7F70-24FF-8AE82910777F}"/>
          </ac:spMkLst>
        </pc:spChg>
        <pc:spChg chg="add mod">
          <ac:chgData name="Toby Donaldson" userId="2e6e5431-bb17-4c41-9985-d39c50d83c73" providerId="ADAL" clId="{B9F33DEE-EC52-4B89-A8C8-427ED27EC638}" dt="2024-09-17T02:14:09.782" v="5727" actId="1076"/>
          <ac:spMkLst>
            <pc:docMk/>
            <pc:sldMk cId="2020498111" sldId="269"/>
            <ac:spMk id="10" creationId="{BB782C6C-42BA-9CB6-8AC3-1AC2B175C58E}"/>
          </ac:spMkLst>
        </pc:spChg>
        <pc:spChg chg="mod topLvl">
          <ac:chgData name="Toby Donaldson" userId="2e6e5431-bb17-4c41-9985-d39c50d83c73" providerId="ADAL" clId="{B9F33DEE-EC52-4B89-A8C8-427ED27EC638}" dt="2024-09-17T02:13:55.485" v="5721" actId="20577"/>
          <ac:spMkLst>
            <pc:docMk/>
            <pc:sldMk cId="2020498111" sldId="269"/>
            <ac:spMk id="14" creationId="{FB007572-40DD-CEF1-D014-79447D388FF3}"/>
          </ac:spMkLst>
        </pc:spChg>
        <pc:spChg chg="mod topLvl">
          <ac:chgData name="Toby Donaldson" userId="2e6e5431-bb17-4c41-9985-d39c50d83c73" providerId="ADAL" clId="{B9F33DEE-EC52-4B89-A8C8-427ED27EC638}" dt="2024-09-17T02:13:47.989" v="5718" actId="164"/>
          <ac:spMkLst>
            <pc:docMk/>
            <pc:sldMk cId="2020498111" sldId="269"/>
            <ac:spMk id="15" creationId="{ABD6664D-9655-2F19-AE3C-F269E40352C9}"/>
          </ac:spMkLst>
        </pc:spChg>
        <pc:spChg chg="mod">
          <ac:chgData name="Toby Donaldson" userId="2e6e5431-bb17-4c41-9985-d39c50d83c73" providerId="ADAL" clId="{B9F33DEE-EC52-4B89-A8C8-427ED27EC638}" dt="2024-09-17T02:14:19.442" v="5729"/>
          <ac:spMkLst>
            <pc:docMk/>
            <pc:sldMk cId="2020498111" sldId="269"/>
            <ac:spMk id="16" creationId="{59B1BAAB-1990-0E46-80CB-CCA580AAC975}"/>
          </ac:spMkLst>
        </pc:spChg>
        <pc:spChg chg="mod">
          <ac:chgData name="Toby Donaldson" userId="2e6e5431-bb17-4c41-9985-d39c50d83c73" providerId="ADAL" clId="{B9F33DEE-EC52-4B89-A8C8-427ED27EC638}" dt="2024-09-17T02:14:26.497" v="5731" actId="1076"/>
          <ac:spMkLst>
            <pc:docMk/>
            <pc:sldMk cId="2020498111" sldId="269"/>
            <ac:spMk id="18" creationId="{A1748141-B367-DC8D-2CD6-1FF84F6918F1}"/>
          </ac:spMkLst>
        </pc:spChg>
        <pc:spChg chg="del">
          <ac:chgData name="Toby Donaldson" userId="2e6e5431-bb17-4c41-9985-d39c50d83c73" providerId="ADAL" clId="{B9F33DEE-EC52-4B89-A8C8-427ED27EC638}" dt="2024-09-15T22:50:03.904" v="4120" actId="21"/>
          <ac:spMkLst>
            <pc:docMk/>
            <pc:sldMk cId="2020498111" sldId="269"/>
            <ac:spMk id="20" creationId="{8240D750-70B9-644E-B87A-7A085CE299CE}"/>
          </ac:spMkLst>
        </pc:spChg>
        <pc:spChg chg="del">
          <ac:chgData name="Toby Donaldson" userId="2e6e5431-bb17-4c41-9985-d39c50d83c73" providerId="ADAL" clId="{B9F33DEE-EC52-4B89-A8C8-427ED27EC638}" dt="2024-09-15T22:50:03.904" v="4120" actId="21"/>
          <ac:spMkLst>
            <pc:docMk/>
            <pc:sldMk cId="2020498111" sldId="269"/>
            <ac:spMk id="21" creationId="{9E919D63-6CD5-ED37-AB9D-449D27766056}"/>
          </ac:spMkLst>
        </pc:spChg>
        <pc:spChg chg="del">
          <ac:chgData name="Toby Donaldson" userId="2e6e5431-bb17-4c41-9985-d39c50d83c73" providerId="ADAL" clId="{B9F33DEE-EC52-4B89-A8C8-427ED27EC638}" dt="2024-09-15T22:50:03.904" v="4120" actId="21"/>
          <ac:spMkLst>
            <pc:docMk/>
            <pc:sldMk cId="2020498111" sldId="269"/>
            <ac:spMk id="22" creationId="{ABD9FAE7-D813-7A71-BB24-D63C7E882239}"/>
          </ac:spMkLst>
        </pc:spChg>
        <pc:spChg chg="mod">
          <ac:chgData name="Toby Donaldson" userId="2e6e5431-bb17-4c41-9985-d39c50d83c73" providerId="ADAL" clId="{B9F33DEE-EC52-4B89-A8C8-427ED27EC638}" dt="2024-09-17T02:14:59.119" v="5740"/>
          <ac:spMkLst>
            <pc:docMk/>
            <pc:sldMk cId="2020498111" sldId="269"/>
            <ac:spMk id="23" creationId="{6692FCAE-D771-5FAF-20D7-D4FCA9E69C66}"/>
          </ac:spMkLst>
        </pc:spChg>
        <pc:spChg chg="mod">
          <ac:chgData name="Toby Donaldson" userId="2e6e5431-bb17-4c41-9985-d39c50d83c73" providerId="ADAL" clId="{B9F33DEE-EC52-4B89-A8C8-427ED27EC638}" dt="2024-09-17T02:14:59.119" v="5740"/>
          <ac:spMkLst>
            <pc:docMk/>
            <pc:sldMk cId="2020498111" sldId="269"/>
            <ac:spMk id="25" creationId="{35E1048C-0D87-21F9-B3CD-F4D47E3DA985}"/>
          </ac:spMkLst>
        </pc:spChg>
        <pc:spChg chg="add mod">
          <ac:chgData name="Toby Donaldson" userId="2e6e5431-bb17-4c41-9985-d39c50d83c73" providerId="ADAL" clId="{B9F33DEE-EC52-4B89-A8C8-427ED27EC638}" dt="2024-09-17T02:16:47.222" v="5814" actId="20577"/>
          <ac:spMkLst>
            <pc:docMk/>
            <pc:sldMk cId="2020498111" sldId="269"/>
            <ac:spMk id="26" creationId="{F15A22E5-05FA-A4B3-86A6-92906925FA90}"/>
          </ac:spMkLst>
        </pc:spChg>
        <pc:spChg chg="add mod">
          <ac:chgData name="Toby Donaldson" userId="2e6e5431-bb17-4c41-9985-d39c50d83c73" providerId="ADAL" clId="{B9F33DEE-EC52-4B89-A8C8-427ED27EC638}" dt="2024-09-17T02:15:59.518" v="5808" actId="1076"/>
          <ac:spMkLst>
            <pc:docMk/>
            <pc:sldMk cId="2020498111" sldId="269"/>
            <ac:spMk id="27" creationId="{93973F3E-D0E9-4F31-3F11-A4B290827D47}"/>
          </ac:spMkLst>
        </pc:spChg>
        <pc:spChg chg="add mod">
          <ac:chgData name="Toby Donaldson" userId="2e6e5431-bb17-4c41-9985-d39c50d83c73" providerId="ADAL" clId="{B9F33DEE-EC52-4B89-A8C8-427ED27EC638}" dt="2024-09-17T02:15:59.518" v="5808" actId="1076"/>
          <ac:spMkLst>
            <pc:docMk/>
            <pc:sldMk cId="2020498111" sldId="269"/>
            <ac:spMk id="28" creationId="{9F8B6B40-2A68-43E2-BE31-402C24F5013A}"/>
          </ac:spMkLst>
        </pc:spChg>
        <pc:grpChg chg="add mod">
          <ac:chgData name="Toby Donaldson" userId="2e6e5431-bb17-4c41-9985-d39c50d83c73" providerId="ADAL" clId="{B9F33DEE-EC52-4B89-A8C8-427ED27EC638}" dt="2024-09-17T02:12:18.759" v="5637" actId="1076"/>
          <ac:grpSpMkLst>
            <pc:docMk/>
            <pc:sldMk cId="2020498111" sldId="269"/>
            <ac:grpSpMk id="2" creationId="{E9BFEDD2-56F3-527A-C688-8D815953D4CF}"/>
          </ac:grpSpMkLst>
        </pc:grpChg>
        <pc:grpChg chg="add mod">
          <ac:chgData name="Toby Donaldson" userId="2e6e5431-bb17-4c41-9985-d39c50d83c73" providerId="ADAL" clId="{B9F33DEE-EC52-4B89-A8C8-427ED27EC638}" dt="2024-09-17T02:14:34.095" v="5732" actId="1076"/>
          <ac:grpSpMkLst>
            <pc:docMk/>
            <pc:sldMk cId="2020498111" sldId="269"/>
            <ac:grpSpMk id="11" creationId="{6E05BE33-57C5-CB83-B7E3-8EC1D2D9C2AA}"/>
          </ac:grpSpMkLst>
        </pc:grpChg>
        <pc:grpChg chg="add mod">
          <ac:chgData name="Toby Donaldson" userId="2e6e5431-bb17-4c41-9985-d39c50d83c73" providerId="ADAL" clId="{B9F33DEE-EC52-4B89-A8C8-427ED27EC638}" dt="2024-09-17T02:14:22.034" v="5730" actId="1076"/>
          <ac:grpSpMkLst>
            <pc:docMk/>
            <pc:sldMk cId="2020498111" sldId="269"/>
            <ac:grpSpMk id="12" creationId="{304F8B06-9612-D88C-DA3E-3AE56EB6E72C}"/>
          </ac:grpSpMkLst>
        </pc:grpChg>
        <pc:grpChg chg="mod topLvl">
          <ac:chgData name="Toby Donaldson" userId="2e6e5431-bb17-4c41-9985-d39c50d83c73" providerId="ADAL" clId="{B9F33DEE-EC52-4B89-A8C8-427ED27EC638}" dt="2024-09-17T02:13:47.989" v="5718" actId="164"/>
          <ac:grpSpMkLst>
            <pc:docMk/>
            <pc:sldMk cId="2020498111" sldId="269"/>
            <ac:grpSpMk id="13" creationId="{A29488C9-EB21-C5FD-DB93-B2D0288BD8CA}"/>
          </ac:grpSpMkLst>
        </pc:grpChg>
        <pc:grpChg chg="del">
          <ac:chgData name="Toby Donaldson" userId="2e6e5431-bb17-4c41-9985-d39c50d83c73" providerId="ADAL" clId="{B9F33DEE-EC52-4B89-A8C8-427ED27EC638}" dt="2024-09-17T02:13:22.917" v="5711" actId="165"/>
          <ac:grpSpMkLst>
            <pc:docMk/>
            <pc:sldMk cId="2020498111" sldId="269"/>
            <ac:grpSpMk id="17" creationId="{5FD113DB-936B-96B5-80AB-EAC5A00BCAF6}"/>
          </ac:grpSpMkLst>
        </pc:grpChg>
        <pc:grpChg chg="add mod">
          <ac:chgData name="Toby Donaldson" userId="2e6e5431-bb17-4c41-9985-d39c50d83c73" providerId="ADAL" clId="{B9F33DEE-EC52-4B89-A8C8-427ED27EC638}" dt="2024-09-17T02:14:59.119" v="5740"/>
          <ac:grpSpMkLst>
            <pc:docMk/>
            <pc:sldMk cId="2020498111" sldId="269"/>
            <ac:grpSpMk id="19" creationId="{8C111953-C520-E88E-B2CC-84D470FA8B1B}"/>
          </ac:grpSpMkLst>
        </pc:grpChg>
        <pc:cxnChg chg="mod">
          <ac:chgData name="Toby Donaldson" userId="2e6e5431-bb17-4c41-9985-d39c50d83c73" providerId="ADAL" clId="{B9F33DEE-EC52-4B89-A8C8-427ED27EC638}" dt="2024-09-17T02:13:22.917" v="5711" actId="165"/>
          <ac:cxnSpMkLst>
            <pc:docMk/>
            <pc:sldMk cId="2020498111" sldId="269"/>
            <ac:cxnSpMk id="3" creationId="{8A31175A-A137-DEDD-5046-D77086FE6E65}"/>
          </ac:cxnSpMkLst>
        </pc:cxnChg>
        <pc:cxnChg chg="mod">
          <ac:chgData name="Toby Donaldson" userId="2e6e5431-bb17-4c41-9985-d39c50d83c73" providerId="ADAL" clId="{B9F33DEE-EC52-4B89-A8C8-427ED27EC638}" dt="2024-09-17T02:13:22.917" v="5711" actId="165"/>
          <ac:cxnSpMkLst>
            <pc:docMk/>
            <pc:sldMk cId="2020498111" sldId="269"/>
            <ac:cxnSpMk id="5" creationId="{5C106F43-6AE9-D878-C0EF-65D4E17CCE55}"/>
          </ac:cxnSpMkLst>
        </pc:cxnChg>
        <pc:cxnChg chg="mod">
          <ac:chgData name="Toby Donaldson" userId="2e6e5431-bb17-4c41-9985-d39c50d83c73" providerId="ADAL" clId="{B9F33DEE-EC52-4B89-A8C8-427ED27EC638}" dt="2024-09-17T02:13:22.917" v="5711" actId="165"/>
          <ac:cxnSpMkLst>
            <pc:docMk/>
            <pc:sldMk cId="2020498111" sldId="269"/>
            <ac:cxnSpMk id="6" creationId="{03DA9AC5-86E3-7143-7D35-1BD469166430}"/>
          </ac:cxnSpMkLst>
        </pc:cxnChg>
        <pc:cxnChg chg="del mod">
          <ac:chgData name="Toby Donaldson" userId="2e6e5431-bb17-4c41-9985-d39c50d83c73" providerId="ADAL" clId="{B9F33DEE-EC52-4B89-A8C8-427ED27EC638}" dt="2024-09-15T22:50:03.904" v="4120" actId="21"/>
          <ac:cxnSpMkLst>
            <pc:docMk/>
            <pc:sldMk cId="2020498111" sldId="269"/>
            <ac:cxnSpMk id="24" creationId="{998FAB36-6C20-D996-E9D3-BA375D403104}"/>
          </ac:cxnSpMkLst>
        </pc:cxnChg>
        <pc:cxnChg chg="add mod">
          <ac:chgData name="Toby Donaldson" userId="2e6e5431-bb17-4c41-9985-d39c50d83c73" providerId="ADAL" clId="{B9F33DEE-EC52-4B89-A8C8-427ED27EC638}" dt="2024-09-17T02:15:59.518" v="5808" actId="1076"/>
          <ac:cxnSpMkLst>
            <pc:docMk/>
            <pc:sldMk cId="2020498111" sldId="269"/>
            <ac:cxnSpMk id="30" creationId="{A3114C49-28A0-9F3A-49B7-86065EEE3AE3}"/>
          </ac:cxnSpMkLst>
        </pc:cxnChg>
      </pc:sldChg>
      <pc:sldChg chg="add del">
        <pc:chgData name="Toby Donaldson" userId="2e6e5431-bb17-4c41-9985-d39c50d83c73" providerId="ADAL" clId="{B9F33DEE-EC52-4B89-A8C8-427ED27EC638}" dt="2024-09-15T22:47:55.688" v="3932" actId="2696"/>
        <pc:sldMkLst>
          <pc:docMk/>
          <pc:sldMk cId="2480493556" sldId="269"/>
        </pc:sldMkLst>
      </pc:sldChg>
      <pc:sldChg chg="delSp modSp add mod">
        <pc:chgData name="Toby Donaldson" userId="2e6e5431-bb17-4c41-9985-d39c50d83c73" providerId="ADAL" clId="{B9F33DEE-EC52-4B89-A8C8-427ED27EC638}" dt="2024-09-17T02:16:24.682" v="5813" actId="20577"/>
        <pc:sldMkLst>
          <pc:docMk/>
          <pc:sldMk cId="3856894038" sldId="270"/>
        </pc:sldMkLst>
        <pc:spChg chg="del">
          <ac:chgData name="Toby Donaldson" userId="2e6e5431-bb17-4c41-9985-d39c50d83c73" providerId="ADAL" clId="{B9F33DEE-EC52-4B89-A8C8-427ED27EC638}" dt="2024-09-15T22:52:21.580" v="4291" actId="21"/>
          <ac:spMkLst>
            <pc:docMk/>
            <pc:sldMk cId="3856894038" sldId="270"/>
            <ac:spMk id="2" creationId="{7C5503AB-0BD0-E81D-4515-A2E69FAD73C3}"/>
          </ac:spMkLst>
        </pc:spChg>
        <pc:spChg chg="mod">
          <ac:chgData name="Toby Donaldson" userId="2e6e5431-bb17-4c41-9985-d39c50d83c73" providerId="ADAL" clId="{B9F33DEE-EC52-4B89-A8C8-427ED27EC638}" dt="2024-09-17T02:16:18.113" v="5811" actId="255"/>
          <ac:spMkLst>
            <pc:docMk/>
            <pc:sldMk cId="3856894038" sldId="270"/>
            <ac:spMk id="7" creationId="{836EB894-E65D-1843-26CB-D32402CFEF90}"/>
          </ac:spMkLst>
        </pc:spChg>
        <pc:spChg chg="mod">
          <ac:chgData name="Toby Donaldson" userId="2e6e5431-bb17-4c41-9985-d39c50d83c73" providerId="ADAL" clId="{B9F33DEE-EC52-4B89-A8C8-427ED27EC638}" dt="2024-09-17T02:16:24.682" v="5813" actId="20577"/>
          <ac:spMkLst>
            <pc:docMk/>
            <pc:sldMk cId="3856894038" sldId="270"/>
            <ac:spMk id="8" creationId="{B6D5C3F5-F2D2-7E13-0191-2A3084FC8C7A}"/>
          </ac:spMkLst>
        </pc:spChg>
        <pc:spChg chg="del">
          <ac:chgData name="Toby Donaldson" userId="2e6e5431-bb17-4c41-9985-d39c50d83c73" providerId="ADAL" clId="{B9F33DEE-EC52-4B89-A8C8-427ED27EC638}" dt="2024-09-15T22:52:45.489" v="4369" actId="21"/>
          <ac:spMkLst>
            <pc:docMk/>
            <pc:sldMk cId="3856894038" sldId="270"/>
            <ac:spMk id="18" creationId="{BDC4AF84-1A7C-A40D-3AB5-09E3B8E90CB6}"/>
          </ac:spMkLst>
        </pc:spChg>
        <pc:spChg chg="del">
          <ac:chgData name="Toby Donaldson" userId="2e6e5431-bb17-4c41-9985-d39c50d83c73" providerId="ADAL" clId="{B9F33DEE-EC52-4B89-A8C8-427ED27EC638}" dt="2024-09-15T22:52:45.489" v="4369" actId="21"/>
          <ac:spMkLst>
            <pc:docMk/>
            <pc:sldMk cId="3856894038" sldId="270"/>
            <ac:spMk id="22" creationId="{A7E40DB2-1C94-2C27-DA3C-A358F8432DCC}"/>
          </ac:spMkLst>
        </pc:spChg>
        <pc:spChg chg="del">
          <ac:chgData name="Toby Donaldson" userId="2e6e5431-bb17-4c41-9985-d39c50d83c73" providerId="ADAL" clId="{B9F33DEE-EC52-4B89-A8C8-427ED27EC638}" dt="2024-09-15T22:52:21.580" v="4291" actId="21"/>
          <ac:spMkLst>
            <pc:docMk/>
            <pc:sldMk cId="3856894038" sldId="270"/>
            <ac:spMk id="31" creationId="{3E7C6BDF-914F-273C-A732-BD72CA1F5A5F}"/>
          </ac:spMkLst>
        </pc:spChg>
        <pc:cxnChg chg="del mod">
          <ac:chgData name="Toby Donaldson" userId="2e6e5431-bb17-4c41-9985-d39c50d83c73" providerId="ADAL" clId="{B9F33DEE-EC52-4B89-A8C8-427ED27EC638}" dt="2024-09-15T22:52:45.489" v="4369" actId="21"/>
          <ac:cxnSpMkLst>
            <pc:docMk/>
            <pc:sldMk cId="3856894038" sldId="270"/>
            <ac:cxnSpMk id="12" creationId="{E5EB4656-C24F-54BC-98C0-F4ECD89E9242}"/>
          </ac:cxnSpMkLst>
        </pc:cxnChg>
        <pc:cxnChg chg="del mod">
          <ac:chgData name="Toby Donaldson" userId="2e6e5431-bb17-4c41-9985-d39c50d83c73" providerId="ADAL" clId="{B9F33DEE-EC52-4B89-A8C8-427ED27EC638}" dt="2024-09-15T22:52:45.489" v="4369" actId="21"/>
          <ac:cxnSpMkLst>
            <pc:docMk/>
            <pc:sldMk cId="3856894038" sldId="270"/>
            <ac:cxnSpMk id="23" creationId="{C673D87D-EEC2-B194-C90B-F9E57D8D1DF8}"/>
          </ac:cxnSpMkLst>
        </pc:cxnChg>
        <pc:cxnChg chg="del mod">
          <ac:chgData name="Toby Donaldson" userId="2e6e5431-bb17-4c41-9985-d39c50d83c73" providerId="ADAL" clId="{B9F33DEE-EC52-4B89-A8C8-427ED27EC638}" dt="2024-09-15T22:52:24.448" v="4292" actId="21"/>
          <ac:cxnSpMkLst>
            <pc:docMk/>
            <pc:sldMk cId="3856894038" sldId="270"/>
            <ac:cxnSpMk id="30" creationId="{FC34CDBD-E674-57F4-06F7-6A017139851B}"/>
          </ac:cxnSpMkLst>
        </pc:cxnChg>
      </pc:sldChg>
      <pc:sldChg chg="add del">
        <pc:chgData name="Toby Donaldson" userId="2e6e5431-bb17-4c41-9985-d39c50d83c73" providerId="ADAL" clId="{B9F33DEE-EC52-4B89-A8C8-427ED27EC638}" dt="2024-09-15T22:47:53.471" v="3931" actId="2696"/>
        <pc:sldMkLst>
          <pc:docMk/>
          <pc:sldMk cId="4106445714" sldId="270"/>
        </pc:sldMkLst>
      </pc:sldChg>
      <pc:sldChg chg="addSp modSp mod">
        <pc:chgData name="Toby Donaldson" userId="2e6e5431-bb17-4c41-9985-d39c50d83c73" providerId="ADAL" clId="{B9F33DEE-EC52-4B89-A8C8-427ED27EC638}" dt="2024-09-17T21:17:50.006" v="6539" actId="1076"/>
        <pc:sldMkLst>
          <pc:docMk/>
          <pc:sldMk cId="624584149" sldId="271"/>
        </pc:sldMkLst>
        <pc:spChg chg="add mod">
          <ac:chgData name="Toby Donaldson" userId="2e6e5431-bb17-4c41-9985-d39c50d83c73" providerId="ADAL" clId="{B9F33DEE-EC52-4B89-A8C8-427ED27EC638}" dt="2024-09-17T21:17:50.006" v="6539" actId="1076"/>
          <ac:spMkLst>
            <pc:docMk/>
            <pc:sldMk cId="624584149" sldId="271"/>
            <ac:spMk id="2" creationId="{BC70C470-1D44-7C4E-6027-10539CFB052B}"/>
          </ac:spMkLst>
        </pc:spChg>
      </pc:sldChg>
      <pc:sldChg chg="addSp delSp modSp new mod">
        <pc:chgData name="Toby Donaldson" userId="2e6e5431-bb17-4c41-9985-d39c50d83c73" providerId="ADAL" clId="{B9F33DEE-EC52-4B89-A8C8-427ED27EC638}" dt="2024-09-17T01:50:42.690" v="4631" actId="1076"/>
        <pc:sldMkLst>
          <pc:docMk/>
          <pc:sldMk cId="972997824" sldId="278"/>
        </pc:sldMkLst>
        <pc:spChg chg="mod">
          <ac:chgData name="Toby Donaldson" userId="2e6e5431-bb17-4c41-9985-d39c50d83c73" providerId="ADAL" clId="{B9F33DEE-EC52-4B89-A8C8-427ED27EC638}" dt="2024-09-17T01:50:42.690" v="4631" actId="1076"/>
          <ac:spMkLst>
            <pc:docMk/>
            <pc:sldMk cId="972997824" sldId="278"/>
            <ac:spMk id="2" creationId="{A4C0262C-4EE7-95DD-65BA-1844622F2587}"/>
          </ac:spMkLst>
        </pc:spChg>
        <pc:spChg chg="del mod">
          <ac:chgData name="Toby Donaldson" userId="2e6e5431-bb17-4c41-9985-d39c50d83c73" providerId="ADAL" clId="{B9F33DEE-EC52-4B89-A8C8-427ED27EC638}" dt="2024-09-17T01:50:35.726" v="4628" actId="21"/>
          <ac:spMkLst>
            <pc:docMk/>
            <pc:sldMk cId="972997824" sldId="278"/>
            <ac:spMk id="3" creationId="{2368F812-D6B9-5FD5-40F2-B505E7FC1C74}"/>
          </ac:spMkLst>
        </pc:spChg>
        <pc:spChg chg="add del mod">
          <ac:chgData name="Toby Donaldson" userId="2e6e5431-bb17-4c41-9985-d39c50d83c73" providerId="ADAL" clId="{B9F33DEE-EC52-4B89-A8C8-427ED27EC638}" dt="2024-09-17T01:50:37.965" v="4629" actId="21"/>
          <ac:spMkLst>
            <pc:docMk/>
            <pc:sldMk cId="972997824" sldId="278"/>
            <ac:spMk id="6" creationId="{9A5CEFBD-46EE-39D5-D6D4-9CDFBC8845EC}"/>
          </ac:spMkLst>
        </pc:spChg>
      </pc:sldChg>
      <pc:sldChg chg="addSp delSp modSp new mod">
        <pc:chgData name="Toby Donaldson" userId="2e6e5431-bb17-4c41-9985-d39c50d83c73" providerId="ADAL" clId="{B9F33DEE-EC52-4B89-A8C8-427ED27EC638}" dt="2024-09-17T02:03:24.349" v="5484" actId="21"/>
        <pc:sldMkLst>
          <pc:docMk/>
          <pc:sldMk cId="3144938788" sldId="279"/>
        </pc:sldMkLst>
        <pc:spChg chg="mod">
          <ac:chgData name="Toby Donaldson" userId="2e6e5431-bb17-4c41-9985-d39c50d83c73" providerId="ADAL" clId="{B9F33DEE-EC52-4B89-A8C8-427ED27EC638}" dt="2024-09-17T01:55:13.758" v="4881" actId="1076"/>
          <ac:spMkLst>
            <pc:docMk/>
            <pc:sldMk cId="3144938788" sldId="279"/>
            <ac:spMk id="2" creationId="{A5E6C931-848B-61E7-A584-2A3E14781E8C}"/>
          </ac:spMkLst>
        </pc:spChg>
        <pc:spChg chg="del">
          <ac:chgData name="Toby Donaldson" userId="2e6e5431-bb17-4c41-9985-d39c50d83c73" providerId="ADAL" clId="{B9F33DEE-EC52-4B89-A8C8-427ED27EC638}" dt="2024-09-17T01:51:33.411" v="4680" actId="21"/>
          <ac:spMkLst>
            <pc:docMk/>
            <pc:sldMk cId="3144938788" sldId="279"/>
            <ac:spMk id="3" creationId="{19A5AB0B-316A-E4D6-89D5-A79BF0F79850}"/>
          </ac:spMkLst>
        </pc:spChg>
        <pc:spChg chg="add mod">
          <ac:chgData name="Toby Donaldson" userId="2e6e5431-bb17-4c41-9985-d39c50d83c73" providerId="ADAL" clId="{B9F33DEE-EC52-4B89-A8C8-427ED27EC638}" dt="2024-09-17T01:54:30.701" v="4873" actId="1076"/>
          <ac:spMkLst>
            <pc:docMk/>
            <pc:sldMk cId="3144938788" sldId="279"/>
            <ac:spMk id="5" creationId="{324C487E-B56B-378F-3ECB-8F4C75AA6502}"/>
          </ac:spMkLst>
        </pc:spChg>
        <pc:spChg chg="add mod">
          <ac:chgData name="Toby Donaldson" userId="2e6e5431-bb17-4c41-9985-d39c50d83c73" providerId="ADAL" clId="{B9F33DEE-EC52-4B89-A8C8-427ED27EC638}" dt="2024-09-17T01:54:30.701" v="4873" actId="1076"/>
          <ac:spMkLst>
            <pc:docMk/>
            <pc:sldMk cId="3144938788" sldId="279"/>
            <ac:spMk id="6" creationId="{6554D7EE-189E-9A91-F08D-1FC1E7F4F582}"/>
          </ac:spMkLst>
        </pc:spChg>
        <pc:spChg chg="add mod">
          <ac:chgData name="Toby Donaldson" userId="2e6e5431-bb17-4c41-9985-d39c50d83c73" providerId="ADAL" clId="{B9F33DEE-EC52-4B89-A8C8-427ED27EC638}" dt="2024-09-17T01:54:36.828" v="4874" actId="1076"/>
          <ac:spMkLst>
            <pc:docMk/>
            <pc:sldMk cId="3144938788" sldId="279"/>
            <ac:spMk id="9" creationId="{8925D28E-5B07-786A-8754-E9D1A497724E}"/>
          </ac:spMkLst>
        </pc:spChg>
        <pc:spChg chg="add del mod">
          <ac:chgData name="Toby Donaldson" userId="2e6e5431-bb17-4c41-9985-d39c50d83c73" providerId="ADAL" clId="{B9F33DEE-EC52-4B89-A8C8-427ED27EC638}" dt="2024-09-17T02:03:24.349" v="5484" actId="21"/>
          <ac:spMkLst>
            <pc:docMk/>
            <pc:sldMk cId="3144938788" sldId="279"/>
            <ac:spMk id="10" creationId="{0E715BF9-D64A-E4BE-D58F-C28E0D24DDD8}"/>
          </ac:spMkLst>
        </pc:spChg>
        <pc:spChg chg="add mod">
          <ac:chgData name="Toby Donaldson" userId="2e6e5431-bb17-4c41-9985-d39c50d83c73" providerId="ADAL" clId="{B9F33DEE-EC52-4B89-A8C8-427ED27EC638}" dt="2024-09-17T02:00:35.787" v="5468" actId="20577"/>
          <ac:spMkLst>
            <pc:docMk/>
            <pc:sldMk cId="3144938788" sldId="279"/>
            <ac:spMk id="15" creationId="{8AA1AB4B-5BAE-250D-0C9E-BF4CD2E39A17}"/>
          </ac:spMkLst>
        </pc:spChg>
        <pc:spChg chg="add del mod">
          <ac:chgData name="Toby Donaldson" userId="2e6e5431-bb17-4c41-9985-d39c50d83c73" providerId="ADAL" clId="{B9F33DEE-EC52-4B89-A8C8-427ED27EC638}" dt="2024-09-17T02:03:24.349" v="5484" actId="21"/>
          <ac:spMkLst>
            <pc:docMk/>
            <pc:sldMk cId="3144938788" sldId="279"/>
            <ac:spMk id="18" creationId="{745ECC18-B432-065C-86D1-E6224C83733B}"/>
          </ac:spMkLst>
        </pc:spChg>
        <pc:spChg chg="add del mod">
          <ac:chgData name="Toby Donaldson" userId="2e6e5431-bb17-4c41-9985-d39c50d83c73" providerId="ADAL" clId="{B9F33DEE-EC52-4B89-A8C8-427ED27EC638}" dt="2024-09-17T02:03:24.349" v="5484" actId="21"/>
          <ac:spMkLst>
            <pc:docMk/>
            <pc:sldMk cId="3144938788" sldId="279"/>
            <ac:spMk id="20" creationId="{E7FF20C5-9D48-B21C-30A5-FA40264A97BB}"/>
          </ac:spMkLst>
        </pc:spChg>
        <pc:spChg chg="add del mod">
          <ac:chgData name="Toby Donaldson" userId="2e6e5431-bb17-4c41-9985-d39c50d83c73" providerId="ADAL" clId="{B9F33DEE-EC52-4B89-A8C8-427ED27EC638}" dt="2024-09-17T02:03:24.349" v="5484" actId="21"/>
          <ac:spMkLst>
            <pc:docMk/>
            <pc:sldMk cId="3144938788" sldId="279"/>
            <ac:spMk id="21" creationId="{D740259B-6CB5-F639-4EA8-154D270E96F9}"/>
          </ac:spMkLst>
        </pc:spChg>
        <pc:cxnChg chg="add mod">
          <ac:chgData name="Toby Donaldson" userId="2e6e5431-bb17-4c41-9985-d39c50d83c73" providerId="ADAL" clId="{B9F33DEE-EC52-4B89-A8C8-427ED27EC638}" dt="2024-09-17T01:54:30.701" v="4873" actId="1076"/>
          <ac:cxnSpMkLst>
            <pc:docMk/>
            <pc:sldMk cId="3144938788" sldId="279"/>
            <ac:cxnSpMk id="8" creationId="{D94D4FAC-A856-4E52-8F8E-1889D14E6F1B}"/>
          </ac:cxnSpMkLst>
        </pc:cxnChg>
        <pc:cxnChg chg="add">
          <ac:chgData name="Toby Donaldson" userId="2e6e5431-bb17-4c41-9985-d39c50d83c73" providerId="ADAL" clId="{B9F33DEE-EC52-4B89-A8C8-427ED27EC638}" dt="2024-09-17T01:54:43.025" v="4875" actId="11529"/>
          <ac:cxnSpMkLst>
            <pc:docMk/>
            <pc:sldMk cId="3144938788" sldId="279"/>
            <ac:cxnSpMk id="12" creationId="{CDC98F4E-239D-3056-EC63-72C0C981750F}"/>
          </ac:cxnSpMkLst>
        </pc:cxnChg>
        <pc:cxnChg chg="add del mod">
          <ac:chgData name="Toby Donaldson" userId="2e6e5431-bb17-4c41-9985-d39c50d83c73" providerId="ADAL" clId="{B9F33DEE-EC52-4B89-A8C8-427ED27EC638}" dt="2024-09-17T02:03:24.349" v="5484" actId="21"/>
          <ac:cxnSpMkLst>
            <pc:docMk/>
            <pc:sldMk cId="3144938788" sldId="279"/>
            <ac:cxnSpMk id="14" creationId="{50985F18-F7E1-BA9B-487C-0142791D32A1}"/>
          </ac:cxnSpMkLst>
        </pc:cxnChg>
        <pc:cxnChg chg="add mod">
          <ac:chgData name="Toby Donaldson" userId="2e6e5431-bb17-4c41-9985-d39c50d83c73" providerId="ADAL" clId="{B9F33DEE-EC52-4B89-A8C8-427ED27EC638}" dt="2024-09-17T02:00:35.787" v="5468" actId="20577"/>
          <ac:cxnSpMkLst>
            <pc:docMk/>
            <pc:sldMk cId="3144938788" sldId="279"/>
            <ac:cxnSpMk id="17" creationId="{97142D38-2613-EDDE-AB45-8755456238C9}"/>
          </ac:cxnSpMkLst>
        </pc:cxnChg>
        <pc:cxnChg chg="add del mod">
          <ac:chgData name="Toby Donaldson" userId="2e6e5431-bb17-4c41-9985-d39c50d83c73" providerId="ADAL" clId="{B9F33DEE-EC52-4B89-A8C8-427ED27EC638}" dt="2024-09-17T02:03:24.349" v="5484" actId="21"/>
          <ac:cxnSpMkLst>
            <pc:docMk/>
            <pc:sldMk cId="3144938788" sldId="279"/>
            <ac:cxnSpMk id="19" creationId="{2BB7524A-EC6B-8E5A-F9EA-90B3D9B434B3}"/>
          </ac:cxnSpMkLst>
        </pc:cxnChg>
      </pc:sldChg>
      <pc:sldChg chg="delSp modSp add mod ord">
        <pc:chgData name="Toby Donaldson" userId="2e6e5431-bb17-4c41-9985-d39c50d83c73" providerId="ADAL" clId="{B9F33DEE-EC52-4B89-A8C8-427ED27EC638}" dt="2024-09-17T02:02:43.379" v="5477"/>
        <pc:sldMkLst>
          <pc:docMk/>
          <pc:sldMk cId="1423446375" sldId="280"/>
        </pc:sldMkLst>
        <pc:spChg chg="del">
          <ac:chgData name="Toby Donaldson" userId="2e6e5431-bb17-4c41-9985-d39c50d83c73" providerId="ADAL" clId="{B9F33DEE-EC52-4B89-A8C8-427ED27EC638}" dt="2024-09-17T02:02:41.159" v="5475" actId="21"/>
          <ac:spMkLst>
            <pc:docMk/>
            <pc:sldMk cId="1423446375" sldId="280"/>
            <ac:spMk id="6" creationId="{6554D7EE-189E-9A91-F08D-1FC1E7F4F582}"/>
          </ac:spMkLst>
        </pc:spChg>
        <pc:spChg chg="del">
          <ac:chgData name="Toby Donaldson" userId="2e6e5431-bb17-4c41-9985-d39c50d83c73" providerId="ADAL" clId="{B9F33DEE-EC52-4B89-A8C8-427ED27EC638}" dt="2024-09-17T02:02:41.159" v="5475" actId="21"/>
          <ac:spMkLst>
            <pc:docMk/>
            <pc:sldMk cId="1423446375" sldId="280"/>
            <ac:spMk id="9" creationId="{8925D28E-5B07-786A-8754-E9D1A497724E}"/>
          </ac:spMkLst>
        </pc:spChg>
        <pc:spChg chg="del">
          <ac:chgData name="Toby Donaldson" userId="2e6e5431-bb17-4c41-9985-d39c50d83c73" providerId="ADAL" clId="{B9F33DEE-EC52-4B89-A8C8-427ED27EC638}" dt="2024-09-17T02:02:30.220" v="5472" actId="21"/>
          <ac:spMkLst>
            <pc:docMk/>
            <pc:sldMk cId="1423446375" sldId="280"/>
            <ac:spMk id="10" creationId="{0E715BF9-D64A-E4BE-D58F-C28E0D24DDD8}"/>
          </ac:spMkLst>
        </pc:spChg>
        <pc:spChg chg="del">
          <ac:chgData name="Toby Donaldson" userId="2e6e5431-bb17-4c41-9985-d39c50d83c73" providerId="ADAL" clId="{B9F33DEE-EC52-4B89-A8C8-427ED27EC638}" dt="2024-09-17T02:02:30.220" v="5472" actId="21"/>
          <ac:spMkLst>
            <pc:docMk/>
            <pc:sldMk cId="1423446375" sldId="280"/>
            <ac:spMk id="15" creationId="{8AA1AB4B-5BAE-250D-0C9E-BF4CD2E39A17}"/>
          </ac:spMkLst>
        </pc:spChg>
        <pc:spChg chg="del">
          <ac:chgData name="Toby Donaldson" userId="2e6e5431-bb17-4c41-9985-d39c50d83c73" providerId="ADAL" clId="{B9F33DEE-EC52-4B89-A8C8-427ED27EC638}" dt="2024-09-17T02:02:30.220" v="5472" actId="21"/>
          <ac:spMkLst>
            <pc:docMk/>
            <pc:sldMk cId="1423446375" sldId="280"/>
            <ac:spMk id="18" creationId="{745ECC18-B432-065C-86D1-E6224C83733B}"/>
          </ac:spMkLst>
        </pc:spChg>
        <pc:spChg chg="del">
          <ac:chgData name="Toby Donaldson" userId="2e6e5431-bb17-4c41-9985-d39c50d83c73" providerId="ADAL" clId="{B9F33DEE-EC52-4B89-A8C8-427ED27EC638}" dt="2024-09-17T02:02:33.790" v="5474" actId="21"/>
          <ac:spMkLst>
            <pc:docMk/>
            <pc:sldMk cId="1423446375" sldId="280"/>
            <ac:spMk id="20" creationId="{E7FF20C5-9D48-B21C-30A5-FA40264A97BB}"/>
          </ac:spMkLst>
        </pc:spChg>
        <pc:spChg chg="del">
          <ac:chgData name="Toby Donaldson" userId="2e6e5431-bb17-4c41-9985-d39c50d83c73" providerId="ADAL" clId="{B9F33DEE-EC52-4B89-A8C8-427ED27EC638}" dt="2024-09-17T02:02:30.220" v="5472" actId="21"/>
          <ac:spMkLst>
            <pc:docMk/>
            <pc:sldMk cId="1423446375" sldId="280"/>
            <ac:spMk id="21" creationId="{D740259B-6CB5-F639-4EA8-154D270E96F9}"/>
          </ac:spMkLst>
        </pc:spChg>
        <pc:cxnChg chg="del mod">
          <ac:chgData name="Toby Donaldson" userId="2e6e5431-bb17-4c41-9985-d39c50d83c73" providerId="ADAL" clId="{B9F33DEE-EC52-4B89-A8C8-427ED27EC638}" dt="2024-09-17T02:02:41.159" v="5475" actId="21"/>
          <ac:cxnSpMkLst>
            <pc:docMk/>
            <pc:sldMk cId="1423446375" sldId="280"/>
            <ac:cxnSpMk id="8" creationId="{D94D4FAC-A856-4E52-8F8E-1889D14E6F1B}"/>
          </ac:cxnSpMkLst>
        </pc:cxnChg>
        <pc:cxnChg chg="del mod">
          <ac:chgData name="Toby Donaldson" userId="2e6e5431-bb17-4c41-9985-d39c50d83c73" providerId="ADAL" clId="{B9F33DEE-EC52-4B89-A8C8-427ED27EC638}" dt="2024-09-17T02:02:41.159" v="5475" actId="21"/>
          <ac:cxnSpMkLst>
            <pc:docMk/>
            <pc:sldMk cId="1423446375" sldId="280"/>
            <ac:cxnSpMk id="12" creationId="{CDC98F4E-239D-3056-EC63-72C0C981750F}"/>
          </ac:cxnSpMkLst>
        </pc:cxnChg>
        <pc:cxnChg chg="del mod">
          <ac:chgData name="Toby Donaldson" userId="2e6e5431-bb17-4c41-9985-d39c50d83c73" providerId="ADAL" clId="{B9F33DEE-EC52-4B89-A8C8-427ED27EC638}" dt="2024-09-17T02:02:30.220" v="5472" actId="21"/>
          <ac:cxnSpMkLst>
            <pc:docMk/>
            <pc:sldMk cId="1423446375" sldId="280"/>
            <ac:cxnSpMk id="14" creationId="{50985F18-F7E1-BA9B-487C-0142791D32A1}"/>
          </ac:cxnSpMkLst>
        </pc:cxnChg>
        <pc:cxnChg chg="del mod">
          <ac:chgData name="Toby Donaldson" userId="2e6e5431-bb17-4c41-9985-d39c50d83c73" providerId="ADAL" clId="{B9F33DEE-EC52-4B89-A8C8-427ED27EC638}" dt="2024-09-17T02:02:32.118" v="5473" actId="21"/>
          <ac:cxnSpMkLst>
            <pc:docMk/>
            <pc:sldMk cId="1423446375" sldId="280"/>
            <ac:cxnSpMk id="17" creationId="{97142D38-2613-EDDE-AB45-8755456238C9}"/>
          </ac:cxnSpMkLst>
        </pc:cxnChg>
        <pc:cxnChg chg="del mod">
          <ac:chgData name="Toby Donaldson" userId="2e6e5431-bb17-4c41-9985-d39c50d83c73" providerId="ADAL" clId="{B9F33DEE-EC52-4B89-A8C8-427ED27EC638}" dt="2024-09-17T02:02:30.220" v="5472" actId="21"/>
          <ac:cxnSpMkLst>
            <pc:docMk/>
            <pc:sldMk cId="1423446375" sldId="280"/>
            <ac:cxnSpMk id="19" creationId="{2BB7524A-EC6B-8E5A-F9EA-90B3D9B434B3}"/>
          </ac:cxnSpMkLst>
        </pc:cxnChg>
      </pc:sldChg>
      <pc:sldChg chg="delSp modSp add mod ord">
        <pc:chgData name="Toby Donaldson" userId="2e6e5431-bb17-4c41-9985-d39c50d83c73" providerId="ADAL" clId="{B9F33DEE-EC52-4B89-A8C8-427ED27EC638}" dt="2024-09-17T02:03:02.981" v="5482" actId="21"/>
        <pc:sldMkLst>
          <pc:docMk/>
          <pc:sldMk cId="4150615350" sldId="281"/>
        </pc:sldMkLst>
        <pc:spChg chg="del">
          <ac:chgData name="Toby Donaldson" userId="2e6e5431-bb17-4c41-9985-d39c50d83c73" providerId="ADAL" clId="{B9F33DEE-EC52-4B89-A8C8-427ED27EC638}" dt="2024-09-17T02:02:59.887" v="5481" actId="21"/>
          <ac:spMkLst>
            <pc:docMk/>
            <pc:sldMk cId="4150615350" sldId="281"/>
            <ac:spMk id="9" creationId="{8925D28E-5B07-786A-8754-E9D1A497724E}"/>
          </ac:spMkLst>
        </pc:spChg>
        <pc:spChg chg="del">
          <ac:chgData name="Toby Donaldson" userId="2e6e5431-bb17-4c41-9985-d39c50d83c73" providerId="ADAL" clId="{B9F33DEE-EC52-4B89-A8C8-427ED27EC638}" dt="2024-09-17T02:02:59.887" v="5481" actId="21"/>
          <ac:spMkLst>
            <pc:docMk/>
            <pc:sldMk cId="4150615350" sldId="281"/>
            <ac:spMk id="10" creationId="{0E715BF9-D64A-E4BE-D58F-C28E0D24DDD8}"/>
          </ac:spMkLst>
        </pc:spChg>
        <pc:spChg chg="del">
          <ac:chgData name="Toby Donaldson" userId="2e6e5431-bb17-4c41-9985-d39c50d83c73" providerId="ADAL" clId="{B9F33DEE-EC52-4B89-A8C8-427ED27EC638}" dt="2024-09-17T02:02:59.887" v="5481" actId="21"/>
          <ac:spMkLst>
            <pc:docMk/>
            <pc:sldMk cId="4150615350" sldId="281"/>
            <ac:spMk id="15" creationId="{8AA1AB4B-5BAE-250D-0C9E-BF4CD2E39A17}"/>
          </ac:spMkLst>
        </pc:spChg>
        <pc:spChg chg="del">
          <ac:chgData name="Toby Donaldson" userId="2e6e5431-bb17-4c41-9985-d39c50d83c73" providerId="ADAL" clId="{B9F33DEE-EC52-4B89-A8C8-427ED27EC638}" dt="2024-09-17T02:02:59.887" v="5481" actId="21"/>
          <ac:spMkLst>
            <pc:docMk/>
            <pc:sldMk cId="4150615350" sldId="281"/>
            <ac:spMk id="18" creationId="{745ECC18-B432-065C-86D1-E6224C83733B}"/>
          </ac:spMkLst>
        </pc:spChg>
        <pc:spChg chg="del">
          <ac:chgData name="Toby Donaldson" userId="2e6e5431-bb17-4c41-9985-d39c50d83c73" providerId="ADAL" clId="{B9F33DEE-EC52-4B89-A8C8-427ED27EC638}" dt="2024-09-17T02:03:02.981" v="5482" actId="21"/>
          <ac:spMkLst>
            <pc:docMk/>
            <pc:sldMk cId="4150615350" sldId="281"/>
            <ac:spMk id="20" creationId="{E7FF20C5-9D48-B21C-30A5-FA40264A97BB}"/>
          </ac:spMkLst>
        </pc:spChg>
        <pc:spChg chg="del">
          <ac:chgData name="Toby Donaldson" userId="2e6e5431-bb17-4c41-9985-d39c50d83c73" providerId="ADAL" clId="{B9F33DEE-EC52-4B89-A8C8-427ED27EC638}" dt="2024-09-17T02:02:59.887" v="5481" actId="21"/>
          <ac:spMkLst>
            <pc:docMk/>
            <pc:sldMk cId="4150615350" sldId="281"/>
            <ac:spMk id="21" creationId="{D740259B-6CB5-F639-4EA8-154D270E96F9}"/>
          </ac:spMkLst>
        </pc:spChg>
        <pc:cxnChg chg="del mod">
          <ac:chgData name="Toby Donaldson" userId="2e6e5431-bb17-4c41-9985-d39c50d83c73" providerId="ADAL" clId="{B9F33DEE-EC52-4B89-A8C8-427ED27EC638}" dt="2024-09-17T02:02:59.887" v="5481" actId="21"/>
          <ac:cxnSpMkLst>
            <pc:docMk/>
            <pc:sldMk cId="4150615350" sldId="281"/>
            <ac:cxnSpMk id="12" creationId="{CDC98F4E-239D-3056-EC63-72C0C981750F}"/>
          </ac:cxnSpMkLst>
        </pc:cxnChg>
        <pc:cxnChg chg="del mod">
          <ac:chgData name="Toby Donaldson" userId="2e6e5431-bb17-4c41-9985-d39c50d83c73" providerId="ADAL" clId="{B9F33DEE-EC52-4B89-A8C8-427ED27EC638}" dt="2024-09-17T02:02:59.887" v="5481" actId="21"/>
          <ac:cxnSpMkLst>
            <pc:docMk/>
            <pc:sldMk cId="4150615350" sldId="281"/>
            <ac:cxnSpMk id="14" creationId="{50985F18-F7E1-BA9B-487C-0142791D32A1}"/>
          </ac:cxnSpMkLst>
        </pc:cxnChg>
        <pc:cxnChg chg="del mod">
          <ac:chgData name="Toby Donaldson" userId="2e6e5431-bb17-4c41-9985-d39c50d83c73" providerId="ADAL" clId="{B9F33DEE-EC52-4B89-A8C8-427ED27EC638}" dt="2024-09-17T02:03:02.981" v="5482" actId="21"/>
          <ac:cxnSpMkLst>
            <pc:docMk/>
            <pc:sldMk cId="4150615350" sldId="281"/>
            <ac:cxnSpMk id="17" creationId="{97142D38-2613-EDDE-AB45-8755456238C9}"/>
          </ac:cxnSpMkLst>
        </pc:cxnChg>
        <pc:cxnChg chg="del mod">
          <ac:chgData name="Toby Donaldson" userId="2e6e5431-bb17-4c41-9985-d39c50d83c73" providerId="ADAL" clId="{B9F33DEE-EC52-4B89-A8C8-427ED27EC638}" dt="2024-09-17T02:02:59.887" v="5481" actId="21"/>
          <ac:cxnSpMkLst>
            <pc:docMk/>
            <pc:sldMk cId="4150615350" sldId="281"/>
            <ac:cxnSpMk id="19" creationId="{2BB7524A-EC6B-8E5A-F9EA-90B3D9B434B3}"/>
          </ac:cxnSpMkLst>
        </pc:cxnChg>
      </pc:sldChg>
      <pc:sldChg chg="delSp modSp add mod">
        <pc:chgData name="Toby Donaldson" userId="2e6e5431-bb17-4c41-9985-d39c50d83c73" providerId="ADAL" clId="{B9F33DEE-EC52-4B89-A8C8-427ED27EC638}" dt="2024-09-17T02:06:25.327" v="5509" actId="20577"/>
        <pc:sldMkLst>
          <pc:docMk/>
          <pc:sldMk cId="3864837313" sldId="282"/>
        </pc:sldMkLst>
        <pc:spChg chg="mod">
          <ac:chgData name="Toby Donaldson" userId="2e6e5431-bb17-4c41-9985-d39c50d83c73" providerId="ADAL" clId="{B9F33DEE-EC52-4B89-A8C8-427ED27EC638}" dt="2024-09-17T02:06:25.327" v="5509" actId="20577"/>
          <ac:spMkLst>
            <pc:docMk/>
            <pc:sldMk cId="3864837313" sldId="282"/>
            <ac:spMk id="18" creationId="{745ECC18-B432-065C-86D1-E6224C83733B}"/>
          </ac:spMkLst>
        </pc:spChg>
        <pc:spChg chg="del">
          <ac:chgData name="Toby Donaldson" userId="2e6e5431-bb17-4c41-9985-d39c50d83c73" providerId="ADAL" clId="{B9F33DEE-EC52-4B89-A8C8-427ED27EC638}" dt="2024-09-17T02:06:02.617" v="5503" actId="21"/>
          <ac:spMkLst>
            <pc:docMk/>
            <pc:sldMk cId="3864837313" sldId="282"/>
            <ac:spMk id="20" creationId="{E7FF20C5-9D48-B21C-30A5-FA40264A97BB}"/>
          </ac:spMkLst>
        </pc:spChg>
        <pc:spChg chg="del">
          <ac:chgData name="Toby Donaldson" userId="2e6e5431-bb17-4c41-9985-d39c50d83c73" providerId="ADAL" clId="{B9F33DEE-EC52-4B89-A8C8-427ED27EC638}" dt="2024-09-17T02:06:02.617" v="5503" actId="21"/>
          <ac:spMkLst>
            <pc:docMk/>
            <pc:sldMk cId="3864837313" sldId="282"/>
            <ac:spMk id="21" creationId="{D740259B-6CB5-F639-4EA8-154D270E96F9}"/>
          </ac:spMkLst>
        </pc:spChg>
      </pc:sldChg>
      <pc:sldChg chg="addSp delSp modSp add mod ord">
        <pc:chgData name="Toby Donaldson" userId="2e6e5431-bb17-4c41-9985-d39c50d83c73" providerId="ADAL" clId="{B9F33DEE-EC52-4B89-A8C8-427ED27EC638}" dt="2024-09-17T02:20:02.705" v="5918"/>
        <pc:sldMkLst>
          <pc:docMk/>
          <pc:sldMk cId="976387272" sldId="283"/>
        </pc:sldMkLst>
        <pc:spChg chg="mod topLvl">
          <ac:chgData name="Toby Donaldson" userId="2e6e5431-bb17-4c41-9985-d39c50d83c73" providerId="ADAL" clId="{B9F33DEE-EC52-4B89-A8C8-427ED27EC638}" dt="2024-09-17T02:05:38.518" v="5500" actId="164"/>
          <ac:spMkLst>
            <pc:docMk/>
            <pc:sldMk cId="976387272" sldId="283"/>
            <ac:spMk id="5" creationId="{324C487E-B56B-378F-3ECB-8F4C75AA6502}"/>
          </ac:spMkLst>
        </pc:spChg>
        <pc:spChg chg="del mod topLvl">
          <ac:chgData name="Toby Donaldson" userId="2e6e5431-bb17-4c41-9985-d39c50d83c73" providerId="ADAL" clId="{B9F33DEE-EC52-4B89-A8C8-427ED27EC638}" dt="2024-09-17T02:04:13.537" v="5491" actId="21"/>
          <ac:spMkLst>
            <pc:docMk/>
            <pc:sldMk cId="976387272" sldId="283"/>
            <ac:spMk id="6" creationId="{6554D7EE-189E-9A91-F08D-1FC1E7F4F582}"/>
          </ac:spMkLst>
        </pc:spChg>
        <pc:spChg chg="add mod">
          <ac:chgData name="Toby Donaldson" userId="2e6e5431-bb17-4c41-9985-d39c50d83c73" providerId="ADAL" clId="{B9F33DEE-EC52-4B89-A8C8-427ED27EC638}" dt="2024-09-17T02:05:38.518" v="5500" actId="164"/>
          <ac:spMkLst>
            <pc:docMk/>
            <pc:sldMk cId="976387272" sldId="283"/>
            <ac:spMk id="7" creationId="{A0217A69-2D38-1B4E-1FF3-AD6DFC8AA557}"/>
          </ac:spMkLst>
        </pc:spChg>
        <pc:spChg chg="del mod topLvl">
          <ac:chgData name="Toby Donaldson" userId="2e6e5431-bb17-4c41-9985-d39c50d83c73" providerId="ADAL" clId="{B9F33DEE-EC52-4B89-A8C8-427ED27EC638}" dt="2024-09-17T02:04:08.171" v="5490" actId="21"/>
          <ac:spMkLst>
            <pc:docMk/>
            <pc:sldMk cId="976387272" sldId="283"/>
            <ac:spMk id="9" creationId="{8925D28E-5B07-786A-8754-E9D1A497724E}"/>
          </ac:spMkLst>
        </pc:spChg>
        <pc:spChg chg="del mod topLvl">
          <ac:chgData name="Toby Donaldson" userId="2e6e5431-bb17-4c41-9985-d39c50d83c73" providerId="ADAL" clId="{B9F33DEE-EC52-4B89-A8C8-427ED27EC638}" dt="2024-09-17T02:04:08.171" v="5490" actId="21"/>
          <ac:spMkLst>
            <pc:docMk/>
            <pc:sldMk cId="976387272" sldId="283"/>
            <ac:spMk id="10" creationId="{0E715BF9-D64A-E4BE-D58F-C28E0D24DDD8}"/>
          </ac:spMkLst>
        </pc:spChg>
        <pc:spChg chg="add mod">
          <ac:chgData name="Toby Donaldson" userId="2e6e5431-bb17-4c41-9985-d39c50d83c73" providerId="ADAL" clId="{B9F33DEE-EC52-4B89-A8C8-427ED27EC638}" dt="2024-09-17T02:17:18.730" v="5816" actId="2711"/>
          <ac:spMkLst>
            <pc:docMk/>
            <pc:sldMk cId="976387272" sldId="283"/>
            <ac:spMk id="13" creationId="{5C3CB041-437A-DDC4-FD22-B5E3515334BD}"/>
          </ac:spMkLst>
        </pc:spChg>
        <pc:spChg chg="del mod topLvl">
          <ac:chgData name="Toby Donaldson" userId="2e6e5431-bb17-4c41-9985-d39c50d83c73" providerId="ADAL" clId="{B9F33DEE-EC52-4B89-A8C8-427ED27EC638}" dt="2024-09-17T02:04:08.171" v="5490" actId="21"/>
          <ac:spMkLst>
            <pc:docMk/>
            <pc:sldMk cId="976387272" sldId="283"/>
            <ac:spMk id="15" creationId="{8AA1AB4B-5BAE-250D-0C9E-BF4CD2E39A17}"/>
          </ac:spMkLst>
        </pc:spChg>
        <pc:spChg chg="add mod">
          <ac:chgData name="Toby Donaldson" userId="2e6e5431-bb17-4c41-9985-d39c50d83c73" providerId="ADAL" clId="{B9F33DEE-EC52-4B89-A8C8-427ED27EC638}" dt="2024-09-17T02:09:08.335" v="5595" actId="164"/>
          <ac:spMkLst>
            <pc:docMk/>
            <pc:sldMk cId="976387272" sldId="283"/>
            <ac:spMk id="16" creationId="{01E47D72-73AA-BE2F-4E2F-DFC9E6F25E67}"/>
          </ac:spMkLst>
        </pc:spChg>
        <pc:spChg chg="del mod topLvl">
          <ac:chgData name="Toby Donaldson" userId="2e6e5431-bb17-4c41-9985-d39c50d83c73" providerId="ADAL" clId="{B9F33DEE-EC52-4B89-A8C8-427ED27EC638}" dt="2024-09-17T02:04:08.171" v="5490" actId="21"/>
          <ac:spMkLst>
            <pc:docMk/>
            <pc:sldMk cId="976387272" sldId="283"/>
            <ac:spMk id="18" creationId="{745ECC18-B432-065C-86D1-E6224C83733B}"/>
          </ac:spMkLst>
        </pc:spChg>
        <pc:spChg chg="del mod topLvl">
          <ac:chgData name="Toby Donaldson" userId="2e6e5431-bb17-4c41-9985-d39c50d83c73" providerId="ADAL" clId="{B9F33DEE-EC52-4B89-A8C8-427ED27EC638}" dt="2024-09-17T02:04:08.171" v="5490" actId="21"/>
          <ac:spMkLst>
            <pc:docMk/>
            <pc:sldMk cId="976387272" sldId="283"/>
            <ac:spMk id="20" creationId="{E7FF20C5-9D48-B21C-30A5-FA40264A97BB}"/>
          </ac:spMkLst>
        </pc:spChg>
        <pc:spChg chg="mod topLvl">
          <ac:chgData name="Toby Donaldson" userId="2e6e5431-bb17-4c41-9985-d39c50d83c73" providerId="ADAL" clId="{B9F33DEE-EC52-4B89-A8C8-427ED27EC638}" dt="2024-09-17T02:05:38.518" v="5500" actId="164"/>
          <ac:spMkLst>
            <pc:docMk/>
            <pc:sldMk cId="976387272" sldId="283"/>
            <ac:spMk id="21" creationId="{D740259B-6CB5-F639-4EA8-154D270E96F9}"/>
          </ac:spMkLst>
        </pc:spChg>
        <pc:spChg chg="add mod">
          <ac:chgData name="Toby Donaldson" userId="2e6e5431-bb17-4c41-9985-d39c50d83c73" providerId="ADAL" clId="{B9F33DEE-EC52-4B89-A8C8-427ED27EC638}" dt="2024-09-17T02:09:08.335" v="5595" actId="164"/>
          <ac:spMkLst>
            <pc:docMk/>
            <pc:sldMk cId="976387272" sldId="283"/>
            <ac:spMk id="22" creationId="{FE2AC58D-310B-4405-3AF3-B1E68EAF4FC8}"/>
          </ac:spMkLst>
        </pc:spChg>
        <pc:spChg chg="add mod">
          <ac:chgData name="Toby Donaldson" userId="2e6e5431-bb17-4c41-9985-d39c50d83c73" providerId="ADAL" clId="{B9F33DEE-EC52-4B89-A8C8-427ED27EC638}" dt="2024-09-17T02:09:19.912" v="5597" actId="20577"/>
          <ac:spMkLst>
            <pc:docMk/>
            <pc:sldMk cId="976387272" sldId="283"/>
            <ac:spMk id="23" creationId="{291A1925-5700-8F93-0A84-462940269379}"/>
          </ac:spMkLst>
        </pc:spChg>
        <pc:spChg chg="add mod">
          <ac:chgData name="Toby Donaldson" userId="2e6e5431-bb17-4c41-9985-d39c50d83c73" providerId="ADAL" clId="{B9F33DEE-EC52-4B89-A8C8-427ED27EC638}" dt="2024-09-17T02:10:35.527" v="5609" actId="20577"/>
          <ac:spMkLst>
            <pc:docMk/>
            <pc:sldMk cId="976387272" sldId="283"/>
            <ac:spMk id="25" creationId="{10CA99D2-3F4D-6A00-5007-C91E7D3C6E62}"/>
          </ac:spMkLst>
        </pc:spChg>
        <pc:spChg chg="add mod">
          <ac:chgData name="Toby Donaldson" userId="2e6e5431-bb17-4c41-9985-d39c50d83c73" providerId="ADAL" clId="{B9F33DEE-EC52-4B89-A8C8-427ED27EC638}" dt="2024-09-17T02:10:29.700" v="5608" actId="164"/>
          <ac:spMkLst>
            <pc:docMk/>
            <pc:sldMk cId="976387272" sldId="283"/>
            <ac:spMk id="26" creationId="{4877FAD7-D14C-AF3E-C871-6BC5030EFCC9}"/>
          </ac:spMkLst>
        </pc:spChg>
        <pc:spChg chg="mod">
          <ac:chgData name="Toby Donaldson" userId="2e6e5431-bb17-4c41-9985-d39c50d83c73" providerId="ADAL" clId="{B9F33DEE-EC52-4B89-A8C8-427ED27EC638}" dt="2024-09-17T02:11:18.495" v="5629" actId="20577"/>
          <ac:spMkLst>
            <pc:docMk/>
            <pc:sldMk cId="976387272" sldId="283"/>
            <ac:spMk id="29" creationId="{58C601BE-F47C-5E9A-738E-44C014A6D569}"/>
          </ac:spMkLst>
        </pc:spChg>
        <pc:spChg chg="mod">
          <ac:chgData name="Toby Donaldson" userId="2e6e5431-bb17-4c41-9985-d39c50d83c73" providerId="ADAL" clId="{B9F33DEE-EC52-4B89-A8C8-427ED27EC638}" dt="2024-09-17T02:11:16.176" v="5628" actId="20577"/>
          <ac:spMkLst>
            <pc:docMk/>
            <pc:sldMk cId="976387272" sldId="283"/>
            <ac:spMk id="30" creationId="{423C68F7-149F-C74D-EA23-3E90452618D9}"/>
          </ac:spMkLst>
        </pc:spChg>
        <pc:spChg chg="mod">
          <ac:chgData name="Toby Donaldson" userId="2e6e5431-bb17-4c41-9985-d39c50d83c73" providerId="ADAL" clId="{B9F33DEE-EC52-4B89-A8C8-427ED27EC638}" dt="2024-09-17T02:11:21.571" v="5630" actId="20577"/>
          <ac:spMkLst>
            <pc:docMk/>
            <pc:sldMk cId="976387272" sldId="283"/>
            <ac:spMk id="32" creationId="{46FC1249-F421-AF09-9419-FF750CAF0E3D}"/>
          </ac:spMkLst>
        </pc:spChg>
        <pc:spChg chg="mod">
          <ac:chgData name="Toby Donaldson" userId="2e6e5431-bb17-4c41-9985-d39c50d83c73" providerId="ADAL" clId="{B9F33DEE-EC52-4B89-A8C8-427ED27EC638}" dt="2024-09-17T02:11:12.865" v="5627" actId="20577"/>
          <ac:spMkLst>
            <pc:docMk/>
            <pc:sldMk cId="976387272" sldId="283"/>
            <ac:spMk id="33" creationId="{3D125A3F-6CA2-A288-1FA7-FC45E80BDC5D}"/>
          </ac:spMkLst>
        </pc:spChg>
        <pc:spChg chg="add mod">
          <ac:chgData name="Toby Donaldson" userId="2e6e5431-bb17-4c41-9985-d39c50d83c73" providerId="ADAL" clId="{B9F33DEE-EC52-4B89-A8C8-427ED27EC638}" dt="2024-09-17T02:18:25.657" v="5907" actId="1076"/>
          <ac:spMkLst>
            <pc:docMk/>
            <pc:sldMk cId="976387272" sldId="283"/>
            <ac:spMk id="34" creationId="{EFFAB7A4-1E16-5C74-DA8D-DD2415BFA1FB}"/>
          </ac:spMkLst>
        </pc:spChg>
        <pc:spChg chg="add mod">
          <ac:chgData name="Toby Donaldson" userId="2e6e5431-bb17-4c41-9985-d39c50d83c73" providerId="ADAL" clId="{B9F33DEE-EC52-4B89-A8C8-427ED27EC638}" dt="2024-09-17T02:20:02.705" v="5918"/>
          <ac:spMkLst>
            <pc:docMk/>
            <pc:sldMk cId="976387272" sldId="283"/>
            <ac:spMk id="39" creationId="{D8506358-E417-DBAA-41F2-8AEF40C050DF}"/>
          </ac:spMkLst>
        </pc:spChg>
        <pc:grpChg chg="add del mod">
          <ac:chgData name="Toby Donaldson" userId="2e6e5431-bb17-4c41-9985-d39c50d83c73" providerId="ADAL" clId="{B9F33DEE-EC52-4B89-A8C8-427ED27EC638}" dt="2024-09-17T02:04:00.764" v="5489" actId="165"/>
          <ac:grpSpMkLst>
            <pc:docMk/>
            <pc:sldMk cId="976387272" sldId="283"/>
            <ac:grpSpMk id="3" creationId="{F58FA83E-EAED-E63D-2849-45B89D41E159}"/>
          </ac:grpSpMkLst>
        </pc:grpChg>
        <pc:grpChg chg="add mod">
          <ac:chgData name="Toby Donaldson" userId="2e6e5431-bb17-4c41-9985-d39c50d83c73" providerId="ADAL" clId="{B9F33DEE-EC52-4B89-A8C8-427ED27EC638}" dt="2024-09-17T02:05:42.795" v="5501" actId="1076"/>
          <ac:grpSpMkLst>
            <pc:docMk/>
            <pc:sldMk cId="976387272" sldId="283"/>
            <ac:grpSpMk id="11" creationId="{9C38C3E6-9402-321B-BA52-6E2396A0AF15}"/>
          </ac:grpSpMkLst>
        </pc:grpChg>
        <pc:grpChg chg="add del mod">
          <ac:chgData name="Toby Donaldson" userId="2e6e5431-bb17-4c41-9985-d39c50d83c73" providerId="ADAL" clId="{B9F33DEE-EC52-4B89-A8C8-427ED27EC638}" dt="2024-09-17T02:11:45.338" v="5633" actId="21"/>
          <ac:grpSpMkLst>
            <pc:docMk/>
            <pc:sldMk cId="976387272" sldId="283"/>
            <ac:grpSpMk id="24" creationId="{2C768DF8-86ED-7B3A-101C-DAE5645DAA94}"/>
          </ac:grpSpMkLst>
        </pc:grpChg>
        <pc:grpChg chg="add mod">
          <ac:chgData name="Toby Donaldson" userId="2e6e5431-bb17-4c41-9985-d39c50d83c73" providerId="ADAL" clId="{B9F33DEE-EC52-4B89-A8C8-427ED27EC638}" dt="2024-09-17T02:11:50.668" v="5634" actId="1076"/>
          <ac:grpSpMkLst>
            <pc:docMk/>
            <pc:sldMk cId="976387272" sldId="283"/>
            <ac:grpSpMk id="27" creationId="{7B552CD9-B164-F560-8747-4C8D4E7956EC}"/>
          </ac:grpSpMkLst>
        </pc:grpChg>
        <pc:grpChg chg="add del mod">
          <ac:chgData name="Toby Donaldson" userId="2e6e5431-bb17-4c41-9985-d39c50d83c73" providerId="ADAL" clId="{B9F33DEE-EC52-4B89-A8C8-427ED27EC638}" dt="2024-09-17T02:17:48.851" v="5822" actId="21"/>
          <ac:grpSpMkLst>
            <pc:docMk/>
            <pc:sldMk cId="976387272" sldId="283"/>
            <ac:grpSpMk id="28" creationId="{AF1773CB-8CD9-1C99-FE90-1C0DDA85CF0A}"/>
          </ac:grpSpMkLst>
        </pc:grpChg>
        <pc:grpChg chg="add del mod">
          <ac:chgData name="Toby Donaldson" userId="2e6e5431-bb17-4c41-9985-d39c50d83c73" providerId="ADAL" clId="{B9F33DEE-EC52-4B89-A8C8-427ED27EC638}" dt="2024-09-17T02:17:48.851" v="5822" actId="21"/>
          <ac:grpSpMkLst>
            <pc:docMk/>
            <pc:sldMk cId="976387272" sldId="283"/>
            <ac:grpSpMk id="31" creationId="{C7813A69-033E-4E9E-2297-3C3C491CCE56}"/>
          </ac:grpSpMkLst>
        </pc:grpChg>
        <pc:cxnChg chg="del mod topLvl">
          <ac:chgData name="Toby Donaldson" userId="2e6e5431-bb17-4c41-9985-d39c50d83c73" providerId="ADAL" clId="{B9F33DEE-EC52-4B89-A8C8-427ED27EC638}" dt="2024-09-17T02:04:13.537" v="5491" actId="21"/>
          <ac:cxnSpMkLst>
            <pc:docMk/>
            <pc:sldMk cId="976387272" sldId="283"/>
            <ac:cxnSpMk id="8" creationId="{D94D4FAC-A856-4E52-8F8E-1889D14E6F1B}"/>
          </ac:cxnSpMkLst>
        </pc:cxnChg>
        <pc:cxnChg chg="del mod topLvl">
          <ac:chgData name="Toby Donaldson" userId="2e6e5431-bb17-4c41-9985-d39c50d83c73" providerId="ADAL" clId="{B9F33DEE-EC52-4B89-A8C8-427ED27EC638}" dt="2024-09-17T02:04:13.537" v="5491" actId="21"/>
          <ac:cxnSpMkLst>
            <pc:docMk/>
            <pc:sldMk cId="976387272" sldId="283"/>
            <ac:cxnSpMk id="12" creationId="{CDC98F4E-239D-3056-EC63-72C0C981750F}"/>
          </ac:cxnSpMkLst>
        </pc:cxnChg>
        <pc:cxnChg chg="del mod topLvl">
          <ac:chgData name="Toby Donaldson" userId="2e6e5431-bb17-4c41-9985-d39c50d83c73" providerId="ADAL" clId="{B9F33DEE-EC52-4B89-A8C8-427ED27EC638}" dt="2024-09-17T02:04:13.537" v="5491" actId="21"/>
          <ac:cxnSpMkLst>
            <pc:docMk/>
            <pc:sldMk cId="976387272" sldId="283"/>
            <ac:cxnSpMk id="14" creationId="{50985F18-F7E1-BA9B-487C-0142791D32A1}"/>
          </ac:cxnSpMkLst>
        </pc:cxnChg>
        <pc:cxnChg chg="del mod topLvl">
          <ac:chgData name="Toby Donaldson" userId="2e6e5431-bb17-4c41-9985-d39c50d83c73" providerId="ADAL" clId="{B9F33DEE-EC52-4B89-A8C8-427ED27EC638}" dt="2024-09-17T02:04:08.171" v="5490" actId="21"/>
          <ac:cxnSpMkLst>
            <pc:docMk/>
            <pc:sldMk cId="976387272" sldId="283"/>
            <ac:cxnSpMk id="17" creationId="{97142D38-2613-EDDE-AB45-8755456238C9}"/>
          </ac:cxnSpMkLst>
        </pc:cxnChg>
        <pc:cxnChg chg="del mod topLvl">
          <ac:chgData name="Toby Donaldson" userId="2e6e5431-bb17-4c41-9985-d39c50d83c73" providerId="ADAL" clId="{B9F33DEE-EC52-4B89-A8C8-427ED27EC638}" dt="2024-09-17T02:04:08.171" v="5490" actId="21"/>
          <ac:cxnSpMkLst>
            <pc:docMk/>
            <pc:sldMk cId="976387272" sldId="283"/>
            <ac:cxnSpMk id="19" creationId="{2BB7524A-EC6B-8E5A-F9EA-90B3D9B434B3}"/>
          </ac:cxnSpMkLst>
        </pc:cxnChg>
        <pc:cxnChg chg="add">
          <ac:chgData name="Toby Donaldson" userId="2e6e5431-bb17-4c41-9985-d39c50d83c73" providerId="ADAL" clId="{B9F33DEE-EC52-4B89-A8C8-427ED27EC638}" dt="2024-09-17T02:18:30.820" v="5908" actId="11529"/>
          <ac:cxnSpMkLst>
            <pc:docMk/>
            <pc:sldMk cId="976387272" sldId="283"/>
            <ac:cxnSpMk id="36" creationId="{A273E1BD-FA06-0E24-9475-B60A7E037EF2}"/>
          </ac:cxnSpMkLst>
        </pc:cxnChg>
        <pc:cxnChg chg="add">
          <ac:chgData name="Toby Donaldson" userId="2e6e5431-bb17-4c41-9985-d39c50d83c73" providerId="ADAL" clId="{B9F33DEE-EC52-4B89-A8C8-427ED27EC638}" dt="2024-09-17T02:18:39.224" v="5909" actId="11529"/>
          <ac:cxnSpMkLst>
            <pc:docMk/>
            <pc:sldMk cId="976387272" sldId="283"/>
            <ac:cxnSpMk id="38" creationId="{506CBA53-6F37-5172-DEDD-7A2C398C4F88}"/>
          </ac:cxnSpMkLst>
        </pc:cxnChg>
      </pc:sldChg>
      <pc:sldChg chg="add">
        <pc:chgData name="Toby Donaldson" userId="2e6e5431-bb17-4c41-9985-d39c50d83c73" providerId="ADAL" clId="{B9F33DEE-EC52-4B89-A8C8-427ED27EC638}" dt="2024-09-17T02:05:55.468" v="5502" actId="2890"/>
        <pc:sldMkLst>
          <pc:docMk/>
          <pc:sldMk cId="899495814" sldId="284"/>
        </pc:sldMkLst>
      </pc:sldChg>
      <pc:sldChg chg="delSp add mod">
        <pc:chgData name="Toby Donaldson" userId="2e6e5431-bb17-4c41-9985-d39c50d83c73" providerId="ADAL" clId="{B9F33DEE-EC52-4B89-A8C8-427ED27EC638}" dt="2024-09-17T02:17:36.195" v="5818" actId="21"/>
        <pc:sldMkLst>
          <pc:docMk/>
          <pc:sldMk cId="3461707693" sldId="285"/>
        </pc:sldMkLst>
        <pc:grpChg chg="del">
          <ac:chgData name="Toby Donaldson" userId="2e6e5431-bb17-4c41-9985-d39c50d83c73" providerId="ADAL" clId="{B9F33DEE-EC52-4B89-A8C8-427ED27EC638}" dt="2024-09-17T02:17:36.195" v="5818" actId="21"/>
          <ac:grpSpMkLst>
            <pc:docMk/>
            <pc:sldMk cId="3461707693" sldId="285"/>
            <ac:grpSpMk id="27" creationId="{7B552CD9-B164-F560-8747-4C8D4E7956EC}"/>
          </ac:grpSpMkLst>
        </pc:grpChg>
        <pc:grpChg chg="del">
          <ac:chgData name="Toby Donaldson" userId="2e6e5431-bb17-4c41-9985-d39c50d83c73" providerId="ADAL" clId="{B9F33DEE-EC52-4B89-A8C8-427ED27EC638}" dt="2024-09-17T02:17:36.195" v="5818" actId="21"/>
          <ac:grpSpMkLst>
            <pc:docMk/>
            <pc:sldMk cId="3461707693" sldId="285"/>
            <ac:grpSpMk id="28" creationId="{AF1773CB-8CD9-1C99-FE90-1C0DDA85CF0A}"/>
          </ac:grpSpMkLst>
        </pc:grpChg>
        <pc:grpChg chg="del">
          <ac:chgData name="Toby Donaldson" userId="2e6e5431-bb17-4c41-9985-d39c50d83c73" providerId="ADAL" clId="{B9F33DEE-EC52-4B89-A8C8-427ED27EC638}" dt="2024-09-17T02:17:36.195" v="5818" actId="21"/>
          <ac:grpSpMkLst>
            <pc:docMk/>
            <pc:sldMk cId="3461707693" sldId="285"/>
            <ac:grpSpMk id="31" creationId="{C7813A69-033E-4E9E-2297-3C3C491CCE56}"/>
          </ac:grpSpMkLst>
        </pc:grpChg>
      </pc:sldChg>
      <pc:sldChg chg="add">
        <pc:chgData name="Toby Donaldson" userId="2e6e5431-bb17-4c41-9985-d39c50d83c73" providerId="ADAL" clId="{B9F33DEE-EC52-4B89-A8C8-427ED27EC638}" dt="2024-09-17T02:17:41.975" v="5821" actId="2890"/>
        <pc:sldMkLst>
          <pc:docMk/>
          <pc:sldMk cId="3414341889" sldId="286"/>
        </pc:sldMkLst>
      </pc:sldChg>
      <pc:sldChg chg="addSp delSp modSp add mod">
        <pc:chgData name="Toby Donaldson" userId="2e6e5431-bb17-4c41-9985-d39c50d83c73" providerId="ADAL" clId="{B9F33DEE-EC52-4B89-A8C8-427ED27EC638}" dt="2024-09-17T02:25:01.830" v="6145" actId="20577"/>
        <pc:sldMkLst>
          <pc:docMk/>
          <pc:sldMk cId="2835686456" sldId="287"/>
        </pc:sldMkLst>
        <pc:spChg chg="mod">
          <ac:chgData name="Toby Donaldson" userId="2e6e5431-bb17-4c41-9985-d39c50d83c73" providerId="ADAL" clId="{B9F33DEE-EC52-4B89-A8C8-427ED27EC638}" dt="2024-09-17T02:19:05.697" v="5911"/>
          <ac:spMkLst>
            <pc:docMk/>
            <pc:sldMk cId="2835686456" sldId="287"/>
            <ac:spMk id="6" creationId="{FBD1B39E-3F98-7575-D07C-115CF7738F6B}"/>
          </ac:spMkLst>
        </pc:spChg>
        <pc:spChg chg="mod">
          <ac:chgData name="Toby Donaldson" userId="2e6e5431-bb17-4c41-9985-d39c50d83c73" providerId="ADAL" clId="{B9F33DEE-EC52-4B89-A8C8-427ED27EC638}" dt="2024-09-17T02:19:05.697" v="5911"/>
          <ac:spMkLst>
            <pc:docMk/>
            <pc:sldMk cId="2835686456" sldId="287"/>
            <ac:spMk id="8" creationId="{877AAAB6-D7D2-5575-AAA8-0C7FAE94FF37}"/>
          </ac:spMkLst>
        </pc:spChg>
        <pc:spChg chg="add mod">
          <ac:chgData name="Toby Donaldson" userId="2e6e5431-bb17-4c41-9985-d39c50d83c73" providerId="ADAL" clId="{B9F33DEE-EC52-4B89-A8C8-427ED27EC638}" dt="2024-09-17T02:20:11.568" v="5920" actId="14100"/>
          <ac:spMkLst>
            <pc:docMk/>
            <pc:sldMk cId="2835686456" sldId="287"/>
            <ac:spMk id="9" creationId="{EC512816-8A64-0F68-3ABF-34615E984E52}"/>
          </ac:spMkLst>
        </pc:spChg>
        <pc:spChg chg="mod">
          <ac:chgData name="Toby Donaldson" userId="2e6e5431-bb17-4c41-9985-d39c50d83c73" providerId="ADAL" clId="{B9F33DEE-EC52-4B89-A8C8-427ED27EC638}" dt="2024-09-17T02:25:01.830" v="6145" actId="20577"/>
          <ac:spMkLst>
            <pc:docMk/>
            <pc:sldMk cId="2835686456" sldId="287"/>
            <ac:spMk id="16" creationId="{461964DF-0A22-DD18-4B05-98046DAB7C00}"/>
          </ac:spMkLst>
        </pc:spChg>
        <pc:spChg chg="mod">
          <ac:chgData name="Toby Donaldson" userId="2e6e5431-bb17-4c41-9985-d39c50d83c73" providerId="ADAL" clId="{B9F33DEE-EC52-4B89-A8C8-427ED27EC638}" dt="2024-09-17T02:21:16.595" v="5942"/>
          <ac:spMkLst>
            <pc:docMk/>
            <pc:sldMk cId="2835686456" sldId="287"/>
            <ac:spMk id="17" creationId="{C6834B3E-5FBF-CAD0-B59B-59BF5941DACE}"/>
          </ac:spMkLst>
        </pc:spChg>
        <pc:spChg chg="mod">
          <ac:chgData name="Toby Donaldson" userId="2e6e5431-bb17-4c41-9985-d39c50d83c73" providerId="ADAL" clId="{B9F33DEE-EC52-4B89-A8C8-427ED27EC638}" dt="2024-09-17T02:20:53.978" v="5938" actId="113"/>
          <ac:spMkLst>
            <pc:docMk/>
            <pc:sldMk cId="2835686456" sldId="287"/>
            <ac:spMk id="34" creationId="{EFFAB7A4-1E16-5C74-DA8D-DD2415BFA1FB}"/>
          </ac:spMkLst>
        </pc:spChg>
        <pc:grpChg chg="add del mod">
          <ac:chgData name="Toby Donaldson" userId="2e6e5431-bb17-4c41-9985-d39c50d83c73" providerId="ADAL" clId="{B9F33DEE-EC52-4B89-A8C8-427ED27EC638}" dt="2024-09-17T02:20:19.366" v="5921" actId="21"/>
          <ac:grpSpMkLst>
            <pc:docMk/>
            <pc:sldMk cId="2835686456" sldId="287"/>
            <ac:grpSpMk id="3" creationId="{0E6FC0A0-7746-1675-35C0-22A5C2B950B8}"/>
          </ac:grpSpMkLst>
        </pc:grpChg>
        <pc:grpChg chg="add mod">
          <ac:chgData name="Toby Donaldson" userId="2e6e5431-bb17-4c41-9985-d39c50d83c73" providerId="ADAL" clId="{B9F33DEE-EC52-4B89-A8C8-427ED27EC638}" dt="2024-09-17T02:21:16.595" v="5942"/>
          <ac:grpSpMkLst>
            <pc:docMk/>
            <pc:sldMk cId="2835686456" sldId="287"/>
            <ac:grpSpMk id="15" creationId="{C7D95DFB-2C77-3276-E881-F6A058FAD6EA}"/>
          </ac:grpSpMkLst>
        </pc:grpChg>
        <pc:cxnChg chg="add">
          <ac:chgData name="Toby Donaldson" userId="2e6e5431-bb17-4c41-9985-d39c50d83c73" providerId="ADAL" clId="{B9F33DEE-EC52-4B89-A8C8-427ED27EC638}" dt="2024-09-17T02:21:30.923" v="5947" actId="11529"/>
          <ac:cxnSpMkLst>
            <pc:docMk/>
            <pc:sldMk cId="2835686456" sldId="287"/>
            <ac:cxnSpMk id="19" creationId="{DFEB3A4F-1C85-A749-B798-785D74A973FF}"/>
          </ac:cxnSpMkLst>
        </pc:cxnChg>
        <pc:cxnChg chg="mod">
          <ac:chgData name="Toby Donaldson" userId="2e6e5431-bb17-4c41-9985-d39c50d83c73" providerId="ADAL" clId="{B9F33DEE-EC52-4B89-A8C8-427ED27EC638}" dt="2024-09-17T02:21:10.161" v="5941" actId="14100"/>
          <ac:cxnSpMkLst>
            <pc:docMk/>
            <pc:sldMk cId="2835686456" sldId="287"/>
            <ac:cxnSpMk id="36" creationId="{A273E1BD-FA06-0E24-9475-B60A7E037EF2}"/>
          </ac:cxnSpMkLst>
        </pc:cxnChg>
        <pc:cxnChg chg="del mod">
          <ac:chgData name="Toby Donaldson" userId="2e6e5431-bb17-4c41-9985-d39c50d83c73" providerId="ADAL" clId="{B9F33DEE-EC52-4B89-A8C8-427ED27EC638}" dt="2024-09-17T02:20:24.612" v="5922" actId="21"/>
          <ac:cxnSpMkLst>
            <pc:docMk/>
            <pc:sldMk cId="2835686456" sldId="287"/>
            <ac:cxnSpMk id="38" creationId="{506CBA53-6F37-5172-DEDD-7A2C398C4F88}"/>
          </ac:cxnSpMkLst>
        </pc:cxnChg>
      </pc:sldChg>
      <pc:sldChg chg="addSp modSp add mod">
        <pc:chgData name="Toby Donaldson" userId="2e6e5431-bb17-4c41-9985-d39c50d83c73" providerId="ADAL" clId="{B9F33DEE-EC52-4B89-A8C8-427ED27EC638}" dt="2024-09-17T02:24:56.915" v="6144" actId="20577"/>
        <pc:sldMkLst>
          <pc:docMk/>
          <pc:sldMk cId="3265458198" sldId="288"/>
        </pc:sldMkLst>
        <pc:spChg chg="add mod">
          <ac:chgData name="Toby Donaldson" userId="2e6e5431-bb17-4c41-9985-d39c50d83c73" providerId="ADAL" clId="{B9F33DEE-EC52-4B89-A8C8-427ED27EC638}" dt="2024-09-17T02:24:32.899" v="6143" actId="113"/>
          <ac:spMkLst>
            <pc:docMk/>
            <pc:sldMk cId="3265458198" sldId="288"/>
            <ac:spMk id="8" creationId="{E708711A-6ECF-E431-EACD-F6656B70E3DE}"/>
          </ac:spMkLst>
        </pc:spChg>
        <pc:spChg chg="mod">
          <ac:chgData name="Toby Donaldson" userId="2e6e5431-bb17-4c41-9985-d39c50d83c73" providerId="ADAL" clId="{B9F33DEE-EC52-4B89-A8C8-427ED27EC638}" dt="2024-09-17T02:24:56.915" v="6144" actId="20577"/>
          <ac:spMkLst>
            <pc:docMk/>
            <pc:sldMk cId="3265458198" sldId="288"/>
            <ac:spMk id="16" creationId="{461964DF-0A22-DD18-4B05-98046DAB7C00}"/>
          </ac:spMkLst>
        </pc:spChg>
        <pc:spChg chg="mod">
          <ac:chgData name="Toby Donaldson" userId="2e6e5431-bb17-4c41-9985-d39c50d83c73" providerId="ADAL" clId="{B9F33DEE-EC52-4B89-A8C8-427ED27EC638}" dt="2024-09-17T02:22:10.895" v="6003" actId="113"/>
          <ac:spMkLst>
            <pc:docMk/>
            <pc:sldMk cId="3265458198" sldId="288"/>
            <ac:spMk id="34" creationId="{EFFAB7A4-1E16-5C74-DA8D-DD2415BFA1FB}"/>
          </ac:spMkLst>
        </pc:spChg>
        <pc:cxnChg chg="add mod">
          <ac:chgData name="Toby Donaldson" userId="2e6e5431-bb17-4c41-9985-d39c50d83c73" providerId="ADAL" clId="{B9F33DEE-EC52-4B89-A8C8-427ED27EC638}" dt="2024-09-17T02:23:55.717" v="6137" actId="1582"/>
          <ac:cxnSpMkLst>
            <pc:docMk/>
            <pc:sldMk cId="3265458198" sldId="288"/>
            <ac:cxnSpMk id="14" creationId="{18F4DB19-559D-2288-E0AB-D12D9D9D6A5B}"/>
          </ac:cxnSpMkLst>
        </pc:cxnChg>
        <pc:cxnChg chg="mod">
          <ac:chgData name="Toby Donaldson" userId="2e6e5431-bb17-4c41-9985-d39c50d83c73" providerId="ADAL" clId="{B9F33DEE-EC52-4B89-A8C8-427ED27EC638}" dt="2024-09-17T02:23:39.743" v="6135" actId="14100"/>
          <ac:cxnSpMkLst>
            <pc:docMk/>
            <pc:sldMk cId="3265458198" sldId="288"/>
            <ac:cxnSpMk id="19" creationId="{DFEB3A4F-1C85-A749-B798-785D74A973FF}"/>
          </ac:cxnSpMkLst>
        </pc:cxnChg>
        <pc:cxnChg chg="mod">
          <ac:chgData name="Toby Donaldson" userId="2e6e5431-bb17-4c41-9985-d39c50d83c73" providerId="ADAL" clId="{B9F33DEE-EC52-4B89-A8C8-427ED27EC638}" dt="2024-09-17T02:21:46.813" v="5949" actId="20577"/>
          <ac:cxnSpMkLst>
            <pc:docMk/>
            <pc:sldMk cId="3265458198" sldId="288"/>
            <ac:cxnSpMk id="36" creationId="{A273E1BD-FA06-0E24-9475-B60A7E037EF2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7T02:26:42.147" v="6226" actId="21"/>
        <pc:sldMkLst>
          <pc:docMk/>
          <pc:sldMk cId="4208034066" sldId="289"/>
        </pc:sldMkLst>
        <pc:spChg chg="del">
          <ac:chgData name="Toby Donaldson" userId="2e6e5431-bb17-4c41-9985-d39c50d83c73" providerId="ADAL" clId="{B9F33DEE-EC52-4B89-A8C8-427ED27EC638}" dt="2024-09-17T02:26:42.147" v="6226" actId="21"/>
          <ac:spMkLst>
            <pc:docMk/>
            <pc:sldMk cId="4208034066" sldId="289"/>
            <ac:spMk id="8" creationId="{E708711A-6ECF-E431-EACD-F6656B70E3DE}"/>
          </ac:spMkLst>
        </pc:spChg>
        <pc:spChg chg="mod">
          <ac:chgData name="Toby Donaldson" userId="2e6e5431-bb17-4c41-9985-d39c50d83c73" providerId="ADAL" clId="{B9F33DEE-EC52-4B89-A8C8-427ED27EC638}" dt="2024-09-17T02:25:27.790" v="6148" actId="14100"/>
          <ac:spMkLst>
            <pc:docMk/>
            <pc:sldMk cId="4208034066" sldId="289"/>
            <ac:spMk id="9" creationId="{EC512816-8A64-0F68-3ABF-34615E984E52}"/>
          </ac:spMkLst>
        </pc:spChg>
        <pc:spChg chg="mod">
          <ac:chgData name="Toby Donaldson" userId="2e6e5431-bb17-4c41-9985-d39c50d83c73" providerId="ADAL" clId="{B9F33DEE-EC52-4B89-A8C8-427ED27EC638}" dt="2024-09-17T02:26:19.586" v="6222" actId="20577"/>
          <ac:spMkLst>
            <pc:docMk/>
            <pc:sldMk cId="4208034066" sldId="289"/>
            <ac:spMk id="10" creationId="{5BC2C10F-84A7-2261-4AC5-9EF4949A870A}"/>
          </ac:spMkLst>
        </pc:spChg>
        <pc:spChg chg="mod">
          <ac:chgData name="Toby Donaldson" userId="2e6e5431-bb17-4c41-9985-d39c50d83c73" providerId="ADAL" clId="{B9F33DEE-EC52-4B89-A8C8-427ED27EC638}" dt="2024-09-17T02:26:14.903" v="6221"/>
          <ac:spMkLst>
            <pc:docMk/>
            <pc:sldMk cId="4208034066" sldId="289"/>
            <ac:spMk id="12" creationId="{8F9E51D8-A935-2F8A-A88C-D29C6064ED73}"/>
          </ac:spMkLst>
        </pc:spChg>
        <pc:spChg chg="mod">
          <ac:chgData name="Toby Donaldson" userId="2e6e5431-bb17-4c41-9985-d39c50d83c73" providerId="ADAL" clId="{B9F33DEE-EC52-4B89-A8C8-427ED27EC638}" dt="2024-09-17T02:26:39.970" v="6225"/>
          <ac:spMkLst>
            <pc:docMk/>
            <pc:sldMk cId="4208034066" sldId="289"/>
            <ac:spMk id="22" creationId="{36588781-C2CE-CDAB-3477-3EF739D5163B}"/>
          </ac:spMkLst>
        </pc:spChg>
        <pc:spChg chg="mod">
          <ac:chgData name="Toby Donaldson" userId="2e6e5431-bb17-4c41-9985-d39c50d83c73" providerId="ADAL" clId="{B9F33DEE-EC52-4B89-A8C8-427ED27EC638}" dt="2024-09-17T02:26:39.970" v="6225"/>
          <ac:spMkLst>
            <pc:docMk/>
            <pc:sldMk cId="4208034066" sldId="289"/>
            <ac:spMk id="23" creationId="{334C0D91-5C8E-884F-5FB4-C5EFE9EF152F}"/>
          </ac:spMkLst>
        </pc:spChg>
        <pc:spChg chg="mod">
          <ac:chgData name="Toby Donaldson" userId="2e6e5431-bb17-4c41-9985-d39c50d83c73" providerId="ADAL" clId="{B9F33DEE-EC52-4B89-A8C8-427ED27EC638}" dt="2024-09-17T02:26:08.268" v="6220" actId="113"/>
          <ac:spMkLst>
            <pc:docMk/>
            <pc:sldMk cId="4208034066" sldId="289"/>
            <ac:spMk id="34" creationId="{EFFAB7A4-1E16-5C74-DA8D-DD2415BFA1FB}"/>
          </ac:spMkLst>
        </pc:spChg>
        <pc:grpChg chg="add mod">
          <ac:chgData name="Toby Donaldson" userId="2e6e5431-bb17-4c41-9985-d39c50d83c73" providerId="ADAL" clId="{B9F33DEE-EC52-4B89-A8C8-427ED27EC638}" dt="2024-09-17T02:26:14.903" v="6221"/>
          <ac:grpSpMkLst>
            <pc:docMk/>
            <pc:sldMk cId="4208034066" sldId="289"/>
            <ac:grpSpMk id="6" creationId="{E04A6AE7-5F0C-30EC-AD91-A42E98371757}"/>
          </ac:grpSpMkLst>
        </pc:grpChg>
        <pc:grpChg chg="add mod">
          <ac:chgData name="Toby Donaldson" userId="2e6e5431-bb17-4c41-9985-d39c50d83c73" providerId="ADAL" clId="{B9F33DEE-EC52-4B89-A8C8-427ED27EC638}" dt="2024-09-17T02:26:39.970" v="6225"/>
          <ac:grpSpMkLst>
            <pc:docMk/>
            <pc:sldMk cId="4208034066" sldId="289"/>
            <ac:grpSpMk id="20" creationId="{67D8661B-5999-2CD8-AF71-CA4C41E23875}"/>
          </ac:grpSpMkLst>
        </pc:grpChg>
        <pc:cxnChg chg="del mod">
          <ac:chgData name="Toby Donaldson" userId="2e6e5431-bb17-4c41-9985-d39c50d83c73" providerId="ADAL" clId="{B9F33DEE-EC52-4B89-A8C8-427ED27EC638}" dt="2024-09-17T02:26:42.147" v="6226" actId="21"/>
          <ac:cxnSpMkLst>
            <pc:docMk/>
            <pc:sldMk cId="4208034066" sldId="289"/>
            <ac:cxnSpMk id="14" creationId="{18F4DB19-559D-2288-E0AB-D12D9D9D6A5B}"/>
          </ac:cxnSpMkLst>
        </pc:cxnChg>
        <pc:cxnChg chg="mod">
          <ac:chgData name="Toby Donaldson" userId="2e6e5431-bb17-4c41-9985-d39c50d83c73" providerId="ADAL" clId="{B9F33DEE-EC52-4B89-A8C8-427ED27EC638}" dt="2024-09-17T02:26:25.895" v="6223" actId="14100"/>
          <ac:cxnSpMkLst>
            <pc:docMk/>
            <pc:sldMk cId="4208034066" sldId="289"/>
            <ac:cxnSpMk id="19" creationId="{DFEB3A4F-1C85-A749-B798-785D74A973FF}"/>
          </ac:cxnSpMkLst>
        </pc:cxnChg>
        <pc:cxnChg chg="mod">
          <ac:chgData name="Toby Donaldson" userId="2e6e5431-bb17-4c41-9985-d39c50d83c73" providerId="ADAL" clId="{B9F33DEE-EC52-4B89-A8C8-427ED27EC638}" dt="2024-09-17T02:25:33.352" v="6149" actId="14100"/>
          <ac:cxnSpMkLst>
            <pc:docMk/>
            <pc:sldMk cId="4208034066" sldId="289"/>
            <ac:cxnSpMk id="36" creationId="{A273E1BD-FA06-0E24-9475-B60A7E037EF2}"/>
          </ac:cxnSpMkLst>
        </pc:cxnChg>
      </pc:sldChg>
      <pc:sldChg chg="modSp add mod">
        <pc:chgData name="Toby Donaldson" userId="2e6e5431-bb17-4c41-9985-d39c50d83c73" providerId="ADAL" clId="{B9F33DEE-EC52-4B89-A8C8-427ED27EC638}" dt="2024-09-17T02:30:41.654" v="6407" actId="20577"/>
        <pc:sldMkLst>
          <pc:docMk/>
          <pc:sldMk cId="3579788506" sldId="290"/>
        </pc:sldMkLst>
        <pc:spChg chg="mod">
          <ac:chgData name="Toby Donaldson" userId="2e6e5431-bb17-4c41-9985-d39c50d83c73" providerId="ADAL" clId="{B9F33DEE-EC52-4B89-A8C8-427ED27EC638}" dt="2024-09-17T02:30:10.360" v="6403" actId="113"/>
          <ac:spMkLst>
            <pc:docMk/>
            <pc:sldMk cId="3579788506" sldId="290"/>
            <ac:spMk id="8" creationId="{E708711A-6ECF-E431-EACD-F6656B70E3DE}"/>
          </ac:spMkLst>
        </pc:spChg>
        <pc:spChg chg="mod">
          <ac:chgData name="Toby Donaldson" userId="2e6e5431-bb17-4c41-9985-d39c50d83c73" providerId="ADAL" clId="{B9F33DEE-EC52-4B89-A8C8-427ED27EC638}" dt="2024-09-17T02:30:15.918" v="6405" actId="20577"/>
          <ac:spMkLst>
            <pc:docMk/>
            <pc:sldMk cId="3579788506" sldId="290"/>
            <ac:spMk id="10" creationId="{5BC2C10F-84A7-2261-4AC5-9EF4949A870A}"/>
          </ac:spMkLst>
        </pc:spChg>
        <pc:spChg chg="mod">
          <ac:chgData name="Toby Donaldson" userId="2e6e5431-bb17-4c41-9985-d39c50d83c73" providerId="ADAL" clId="{B9F33DEE-EC52-4B89-A8C8-427ED27EC638}" dt="2024-09-17T02:30:41.654" v="6407" actId="20577"/>
          <ac:spMkLst>
            <pc:docMk/>
            <pc:sldMk cId="3579788506" sldId="290"/>
            <ac:spMk id="34" creationId="{EFFAB7A4-1E16-5C74-DA8D-DD2415BFA1FB}"/>
          </ac:spMkLst>
        </pc:spChg>
      </pc:sldChg>
      <pc:sldChg chg="addSp delSp modSp add del mod">
        <pc:chgData name="Toby Donaldson" userId="2e6e5431-bb17-4c41-9985-d39c50d83c73" providerId="ADAL" clId="{B9F33DEE-EC52-4B89-A8C8-427ED27EC638}" dt="2024-09-17T21:23:28.850" v="6687" actId="2696"/>
        <pc:sldMkLst>
          <pc:docMk/>
          <pc:sldMk cId="4169099289" sldId="291"/>
        </pc:sldMkLst>
        <pc:spChg chg="mod">
          <ac:chgData name="Toby Donaldson" userId="2e6e5431-bb17-4c41-9985-d39c50d83c73" providerId="ADAL" clId="{B9F33DEE-EC52-4B89-A8C8-427ED27EC638}" dt="2024-09-17T21:19:44.203" v="6567" actId="20577"/>
          <ac:spMkLst>
            <pc:docMk/>
            <pc:sldMk cId="4169099289" sldId="291"/>
            <ac:spMk id="2" creationId="{A5E6C931-848B-61E7-A584-2A3E14781E8C}"/>
          </ac:spMkLst>
        </pc:spChg>
        <pc:spChg chg="add mod">
          <ac:chgData name="Toby Donaldson" userId="2e6e5431-bb17-4c41-9985-d39c50d83c73" providerId="ADAL" clId="{B9F33DEE-EC52-4B89-A8C8-427ED27EC638}" dt="2024-09-17T21:22:22.806" v="6670" actId="1076"/>
          <ac:spMkLst>
            <pc:docMk/>
            <pc:sldMk cId="4169099289" sldId="291"/>
            <ac:spMk id="3" creationId="{282A2FBA-A14A-54E6-FB37-8B6ACF7815D5}"/>
          </ac:spMkLst>
        </pc:spChg>
        <pc:spChg chg="add mod">
          <ac:chgData name="Toby Donaldson" userId="2e6e5431-bb17-4c41-9985-d39c50d83c73" providerId="ADAL" clId="{B9F33DEE-EC52-4B89-A8C8-427ED27EC638}" dt="2024-09-17T21:22:38.434" v="6673" actId="208"/>
          <ac:spMkLst>
            <pc:docMk/>
            <pc:sldMk cId="4169099289" sldId="291"/>
            <ac:spMk id="6" creationId="{FF0DC174-A644-847B-DBD1-A55C64869367}"/>
          </ac:spMkLst>
        </pc:spChg>
        <pc:spChg chg="mod">
          <ac:chgData name="Toby Donaldson" userId="2e6e5431-bb17-4c41-9985-d39c50d83c73" providerId="ADAL" clId="{B9F33DEE-EC52-4B89-A8C8-427ED27EC638}" dt="2024-09-17T21:22:18.754" v="6669" actId="20577"/>
          <ac:spMkLst>
            <pc:docMk/>
            <pc:sldMk cId="4169099289" sldId="291"/>
            <ac:spMk id="13" creationId="{5C3CB041-437A-DDC4-FD22-B5E3515334BD}"/>
          </ac:spMkLst>
        </pc:spChg>
        <pc:grpChg chg="del">
          <ac:chgData name="Toby Donaldson" userId="2e6e5431-bb17-4c41-9985-d39c50d83c73" providerId="ADAL" clId="{B9F33DEE-EC52-4B89-A8C8-427ED27EC638}" dt="2024-09-17T21:20:40.423" v="6624" actId="21"/>
          <ac:grpSpMkLst>
            <pc:docMk/>
            <pc:sldMk cId="4169099289" sldId="291"/>
            <ac:grpSpMk id="11" creationId="{9C38C3E6-9402-321B-BA52-6E2396A0AF15}"/>
          </ac:grpSpMkLst>
        </pc:grpChg>
      </pc:sldChg>
      <pc:sldChg chg="addSp modSp add mod ord">
        <pc:chgData name="Toby Donaldson" userId="2e6e5431-bb17-4c41-9985-d39c50d83c73" providerId="ADAL" clId="{B9F33DEE-EC52-4B89-A8C8-427ED27EC638}" dt="2024-09-17T21:23:22.208" v="6686"/>
        <pc:sldMkLst>
          <pc:docMk/>
          <pc:sldMk cId="3287135454" sldId="292"/>
        </pc:sldMkLst>
        <pc:spChg chg="mod">
          <ac:chgData name="Toby Donaldson" userId="2e6e5431-bb17-4c41-9985-d39c50d83c73" providerId="ADAL" clId="{B9F33DEE-EC52-4B89-A8C8-427ED27EC638}" dt="2024-09-17T21:23:19.086" v="6684" actId="1076"/>
          <ac:spMkLst>
            <pc:docMk/>
            <pc:sldMk cId="3287135454" sldId="292"/>
            <ac:spMk id="3" creationId="{282A2FBA-A14A-54E6-FB37-8B6ACF7815D5}"/>
          </ac:spMkLst>
        </pc:spChg>
        <pc:cxnChg chg="add mod">
          <ac:chgData name="Toby Donaldson" userId="2e6e5431-bb17-4c41-9985-d39c50d83c73" providerId="ADAL" clId="{B9F33DEE-EC52-4B89-A8C8-427ED27EC638}" dt="2024-09-17T21:23:19.086" v="6684" actId="1076"/>
          <ac:cxnSpMkLst>
            <pc:docMk/>
            <pc:sldMk cId="3287135454" sldId="292"/>
            <ac:cxnSpMk id="7" creationId="{EA92CB22-633E-A3BD-F8D4-E068DA3B3656}"/>
          </ac:cxnSpMkLst>
        </pc:cxnChg>
      </pc:sldChg>
      <pc:sldChg chg="addSp modSp add mod">
        <pc:chgData name="Toby Donaldson" userId="2e6e5431-bb17-4c41-9985-d39c50d83c73" providerId="ADAL" clId="{B9F33DEE-EC52-4B89-A8C8-427ED27EC638}" dt="2024-09-17T21:29:04.763" v="6781" actId="20577"/>
        <pc:sldMkLst>
          <pc:docMk/>
          <pc:sldMk cId="3231735434" sldId="293"/>
        </pc:sldMkLst>
        <pc:spChg chg="mod">
          <ac:chgData name="Toby Donaldson" userId="2e6e5431-bb17-4c41-9985-d39c50d83c73" providerId="ADAL" clId="{B9F33DEE-EC52-4B89-A8C8-427ED27EC638}" dt="2024-09-17T21:29:04.763" v="6781" actId="20577"/>
          <ac:spMkLst>
            <pc:docMk/>
            <pc:sldMk cId="3231735434" sldId="293"/>
            <ac:spMk id="3" creationId="{282A2FBA-A14A-54E6-FB37-8B6ACF7815D5}"/>
          </ac:spMkLst>
        </pc:spChg>
        <pc:spChg chg="add mod">
          <ac:chgData name="Toby Donaldson" userId="2e6e5431-bb17-4c41-9985-d39c50d83c73" providerId="ADAL" clId="{B9F33DEE-EC52-4B89-A8C8-427ED27EC638}" dt="2024-09-17T21:27:07.381" v="6760" actId="1076"/>
          <ac:spMkLst>
            <pc:docMk/>
            <pc:sldMk cId="3231735434" sldId="293"/>
            <ac:spMk id="5" creationId="{D63A62E8-3DF2-8251-CBDB-1A09A68559D7}"/>
          </ac:spMkLst>
        </pc:spChg>
        <pc:spChg chg="mod">
          <ac:chgData name="Toby Donaldson" userId="2e6e5431-bb17-4c41-9985-d39c50d83c73" providerId="ADAL" clId="{B9F33DEE-EC52-4B89-A8C8-427ED27EC638}" dt="2024-09-17T21:26:09.284" v="6741" actId="1076"/>
          <ac:spMkLst>
            <pc:docMk/>
            <pc:sldMk cId="3231735434" sldId="293"/>
            <ac:spMk id="6" creationId="{FF0DC174-A644-847B-DBD1-A55C64869367}"/>
          </ac:spMkLst>
        </pc:spChg>
        <pc:spChg chg="add mod">
          <ac:chgData name="Toby Donaldson" userId="2e6e5431-bb17-4c41-9985-d39c50d83c73" providerId="ADAL" clId="{B9F33DEE-EC52-4B89-A8C8-427ED27EC638}" dt="2024-09-17T21:26:26.615" v="6745" actId="1076"/>
          <ac:spMkLst>
            <pc:docMk/>
            <pc:sldMk cId="3231735434" sldId="293"/>
            <ac:spMk id="8" creationId="{7DD5D3D6-7129-8221-FC11-413AC997465C}"/>
          </ac:spMkLst>
        </pc:spChg>
        <pc:spChg chg="mod">
          <ac:chgData name="Toby Donaldson" userId="2e6e5431-bb17-4c41-9985-d39c50d83c73" providerId="ADAL" clId="{B9F33DEE-EC52-4B89-A8C8-427ED27EC638}" dt="2024-09-17T21:26:04.810" v="6740" actId="20577"/>
          <ac:spMkLst>
            <pc:docMk/>
            <pc:sldMk cId="3231735434" sldId="293"/>
            <ac:spMk id="13" creationId="{5C3CB041-437A-DDC4-FD22-B5E3515334BD}"/>
          </ac:spMkLst>
        </pc:spChg>
        <pc:cxnChg chg="mod">
          <ac:chgData name="Toby Donaldson" userId="2e6e5431-bb17-4c41-9985-d39c50d83c73" providerId="ADAL" clId="{B9F33DEE-EC52-4B89-A8C8-427ED27EC638}" dt="2024-09-17T21:29:02.745" v="6766" actId="20577"/>
          <ac:cxnSpMkLst>
            <pc:docMk/>
            <pc:sldMk cId="3231735434" sldId="293"/>
            <ac:cxnSpMk id="7" creationId="{EA92CB22-633E-A3BD-F8D4-E068DA3B3656}"/>
          </ac:cxnSpMkLst>
        </pc:cxnChg>
      </pc:sldChg>
      <pc:sldChg chg="add del">
        <pc:chgData name="Toby Donaldson" userId="2e6e5431-bb17-4c41-9985-d39c50d83c73" providerId="ADAL" clId="{B9F33DEE-EC52-4B89-A8C8-427ED27EC638}" dt="2024-09-17T21:29:28.581" v="6782" actId="2696"/>
        <pc:sldMkLst>
          <pc:docMk/>
          <pc:sldMk cId="54012789" sldId="294"/>
        </pc:sldMkLst>
      </pc:sldChg>
      <pc:sldChg chg="delSp modSp add mod">
        <pc:chgData name="Toby Donaldson" userId="2e6e5431-bb17-4c41-9985-d39c50d83c73" providerId="ADAL" clId="{B9F33DEE-EC52-4B89-A8C8-427ED27EC638}" dt="2024-09-17T21:29:57.819" v="6787" actId="1076"/>
        <pc:sldMkLst>
          <pc:docMk/>
          <pc:sldMk cId="2312098604" sldId="294"/>
        </pc:sldMkLst>
        <pc:spChg chg="del">
          <ac:chgData name="Toby Donaldson" userId="2e6e5431-bb17-4c41-9985-d39c50d83c73" providerId="ADAL" clId="{B9F33DEE-EC52-4B89-A8C8-427ED27EC638}" dt="2024-09-17T21:29:39.381" v="6784" actId="21"/>
          <ac:spMkLst>
            <pc:docMk/>
            <pc:sldMk cId="2312098604" sldId="294"/>
            <ac:spMk id="3" creationId="{282A2FBA-A14A-54E6-FB37-8B6ACF7815D5}"/>
          </ac:spMkLst>
        </pc:spChg>
        <pc:spChg chg="mod">
          <ac:chgData name="Toby Donaldson" userId="2e6e5431-bb17-4c41-9985-d39c50d83c73" providerId="ADAL" clId="{B9F33DEE-EC52-4B89-A8C8-427ED27EC638}" dt="2024-09-17T21:29:57.819" v="6787" actId="1076"/>
          <ac:spMkLst>
            <pc:docMk/>
            <pc:sldMk cId="2312098604" sldId="294"/>
            <ac:spMk id="5" creationId="{D63A62E8-3DF2-8251-CBDB-1A09A68559D7}"/>
          </ac:spMkLst>
        </pc:spChg>
        <pc:spChg chg="mod">
          <ac:chgData name="Toby Donaldson" userId="2e6e5431-bb17-4c41-9985-d39c50d83c73" providerId="ADAL" clId="{B9F33DEE-EC52-4B89-A8C8-427ED27EC638}" dt="2024-09-17T21:29:50.336" v="6785" actId="14100"/>
          <ac:spMkLst>
            <pc:docMk/>
            <pc:sldMk cId="2312098604" sldId="294"/>
            <ac:spMk id="6" creationId="{FF0DC174-A644-847B-DBD1-A55C64869367}"/>
          </ac:spMkLst>
        </pc:spChg>
        <pc:spChg chg="del">
          <ac:chgData name="Toby Donaldson" userId="2e6e5431-bb17-4c41-9985-d39c50d83c73" providerId="ADAL" clId="{B9F33DEE-EC52-4B89-A8C8-427ED27EC638}" dt="2024-09-17T21:29:53.927" v="6786" actId="21"/>
          <ac:spMkLst>
            <pc:docMk/>
            <pc:sldMk cId="2312098604" sldId="294"/>
            <ac:spMk id="8" creationId="{7DD5D3D6-7129-8221-FC11-413AC997465C}"/>
          </ac:spMkLst>
        </pc:spChg>
        <pc:cxnChg chg="del mod">
          <ac:chgData name="Toby Donaldson" userId="2e6e5431-bb17-4c41-9985-d39c50d83c73" providerId="ADAL" clId="{B9F33DEE-EC52-4B89-A8C8-427ED27EC638}" dt="2024-09-17T21:29:39.381" v="6784" actId="21"/>
          <ac:cxnSpMkLst>
            <pc:docMk/>
            <pc:sldMk cId="2312098604" sldId="294"/>
            <ac:cxnSpMk id="7" creationId="{EA92CB22-633E-A3BD-F8D4-E068DA3B3656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7T21:31:51.081" v="6879" actId="5793"/>
        <pc:sldMkLst>
          <pc:docMk/>
          <pc:sldMk cId="1198357223" sldId="295"/>
        </pc:sldMkLst>
        <pc:spChg chg="add del mod">
          <ac:chgData name="Toby Donaldson" userId="2e6e5431-bb17-4c41-9985-d39c50d83c73" providerId="ADAL" clId="{B9F33DEE-EC52-4B89-A8C8-427ED27EC638}" dt="2024-09-17T21:30:57.933" v="6797" actId="21"/>
          <ac:spMkLst>
            <pc:docMk/>
            <pc:sldMk cId="1198357223" sldId="295"/>
            <ac:spMk id="3" creationId="{9FF71EA8-2477-C5B5-8462-DF0D3FB0F8DF}"/>
          </ac:spMkLst>
        </pc:spChg>
        <pc:spChg chg="mod">
          <ac:chgData name="Toby Donaldson" userId="2e6e5431-bb17-4c41-9985-d39c50d83c73" providerId="ADAL" clId="{B9F33DEE-EC52-4B89-A8C8-427ED27EC638}" dt="2024-09-17T21:31:51.081" v="6879" actId="5793"/>
          <ac:spMkLst>
            <pc:docMk/>
            <pc:sldMk cId="1198357223" sldId="295"/>
            <ac:spMk id="5" creationId="{D63A62E8-3DF2-8251-CBDB-1A09A68559D7}"/>
          </ac:spMkLst>
        </pc:spChg>
        <pc:spChg chg="del">
          <ac:chgData name="Toby Donaldson" userId="2e6e5431-bb17-4c41-9985-d39c50d83c73" providerId="ADAL" clId="{B9F33DEE-EC52-4B89-A8C8-427ED27EC638}" dt="2024-09-17T21:30:30.405" v="6793" actId="21"/>
          <ac:spMkLst>
            <pc:docMk/>
            <pc:sldMk cId="1198357223" sldId="295"/>
            <ac:spMk id="6" creationId="{FF0DC174-A644-847B-DBD1-A55C64869367}"/>
          </ac:spMkLst>
        </pc:spChg>
        <pc:spChg chg="add mod">
          <ac:chgData name="Toby Donaldson" userId="2e6e5431-bb17-4c41-9985-d39c50d83c73" providerId="ADAL" clId="{B9F33DEE-EC52-4B89-A8C8-427ED27EC638}" dt="2024-09-17T21:31:02.066" v="6798" actId="14100"/>
          <ac:spMkLst>
            <pc:docMk/>
            <pc:sldMk cId="1198357223" sldId="295"/>
            <ac:spMk id="7" creationId="{90AC8351-6490-FFBC-8EAD-267A0BCF0642}"/>
          </ac:spMkLst>
        </pc:spChg>
      </pc:sldChg>
      <pc:sldChg chg="addSp modSp add mod ord">
        <pc:chgData name="Toby Donaldson" userId="2e6e5431-bb17-4c41-9985-d39c50d83c73" providerId="ADAL" clId="{B9F33DEE-EC52-4B89-A8C8-427ED27EC638}" dt="2024-09-17T21:35:46.430" v="7084" actId="113"/>
        <pc:sldMkLst>
          <pc:docMk/>
          <pc:sldMk cId="1989001679" sldId="296"/>
        </pc:sldMkLst>
        <pc:spChg chg="add mod">
          <ac:chgData name="Toby Donaldson" userId="2e6e5431-bb17-4c41-9985-d39c50d83c73" providerId="ADAL" clId="{B9F33DEE-EC52-4B89-A8C8-427ED27EC638}" dt="2024-09-17T21:32:18.207" v="6885" actId="14100"/>
          <ac:spMkLst>
            <pc:docMk/>
            <pc:sldMk cId="1989001679" sldId="296"/>
            <ac:spMk id="3" creationId="{C5E9440C-5B25-AC34-271C-C92666B273EA}"/>
          </ac:spMkLst>
        </pc:spChg>
        <pc:spChg chg="mod">
          <ac:chgData name="Toby Donaldson" userId="2e6e5431-bb17-4c41-9985-d39c50d83c73" providerId="ADAL" clId="{B9F33DEE-EC52-4B89-A8C8-427ED27EC638}" dt="2024-09-17T21:33:00.857" v="6950" actId="1076"/>
          <ac:spMkLst>
            <pc:docMk/>
            <pc:sldMk cId="1989001679" sldId="296"/>
            <ac:spMk id="5" creationId="{D63A62E8-3DF2-8251-CBDB-1A09A68559D7}"/>
          </ac:spMkLst>
        </pc:spChg>
        <pc:spChg chg="add mod">
          <ac:chgData name="Toby Donaldson" userId="2e6e5431-bb17-4c41-9985-d39c50d83c73" providerId="ADAL" clId="{B9F33DEE-EC52-4B89-A8C8-427ED27EC638}" dt="2024-09-17T21:33:05.833" v="6951" actId="1076"/>
          <ac:spMkLst>
            <pc:docMk/>
            <pc:sldMk cId="1989001679" sldId="296"/>
            <ac:spMk id="6" creationId="{96F10EE8-23A7-FE83-A820-5B885F373988}"/>
          </ac:spMkLst>
        </pc:spChg>
        <pc:spChg chg="mod">
          <ac:chgData name="Toby Donaldson" userId="2e6e5431-bb17-4c41-9985-d39c50d83c73" providerId="ADAL" clId="{B9F33DEE-EC52-4B89-A8C8-427ED27EC638}" dt="2024-09-17T21:32:03.565" v="6882" actId="14100"/>
          <ac:spMkLst>
            <pc:docMk/>
            <pc:sldMk cId="1989001679" sldId="296"/>
            <ac:spMk id="7" creationId="{90AC8351-6490-FFBC-8EAD-267A0BCF0642}"/>
          </ac:spMkLst>
        </pc:spChg>
        <pc:spChg chg="add mod">
          <ac:chgData name="Toby Donaldson" userId="2e6e5431-bb17-4c41-9985-d39c50d83c73" providerId="ADAL" clId="{B9F33DEE-EC52-4B89-A8C8-427ED27EC638}" dt="2024-09-17T21:35:46.430" v="7084" actId="113"/>
          <ac:spMkLst>
            <pc:docMk/>
            <pc:sldMk cId="1989001679" sldId="296"/>
            <ac:spMk id="15" creationId="{48465BF6-5D11-5DB1-C39D-B4E20BAF92AA}"/>
          </ac:spMkLst>
        </pc:spChg>
        <pc:cxnChg chg="add">
          <ac:chgData name="Toby Donaldson" userId="2e6e5431-bb17-4c41-9985-d39c50d83c73" providerId="ADAL" clId="{B9F33DEE-EC52-4B89-A8C8-427ED27EC638}" dt="2024-09-17T21:33:12.269" v="6952" actId="11529"/>
          <ac:cxnSpMkLst>
            <pc:docMk/>
            <pc:sldMk cId="1989001679" sldId="296"/>
            <ac:cxnSpMk id="9" creationId="{A1798CF0-1C3E-1382-CB58-57AF961422F3}"/>
          </ac:cxnSpMkLst>
        </pc:cxnChg>
        <pc:cxnChg chg="add mod">
          <ac:chgData name="Toby Donaldson" userId="2e6e5431-bb17-4c41-9985-d39c50d83c73" providerId="ADAL" clId="{B9F33DEE-EC52-4B89-A8C8-427ED27EC638}" dt="2024-09-17T21:33:30.003" v="6955" actId="14100"/>
          <ac:cxnSpMkLst>
            <pc:docMk/>
            <pc:sldMk cId="1989001679" sldId="296"/>
            <ac:cxnSpMk id="11" creationId="{FB689EAB-6BB3-0BF6-C2FD-8CDCA9E69CF6}"/>
          </ac:cxnSpMkLst>
        </pc:cxnChg>
        <pc:cxnChg chg="add">
          <ac:chgData name="Toby Donaldson" userId="2e6e5431-bb17-4c41-9985-d39c50d83c73" providerId="ADAL" clId="{B9F33DEE-EC52-4B89-A8C8-427ED27EC638}" dt="2024-09-17T21:35:04.044" v="7078" actId="11529"/>
          <ac:cxnSpMkLst>
            <pc:docMk/>
            <pc:sldMk cId="1989001679" sldId="296"/>
            <ac:cxnSpMk id="17" creationId="{D99411D8-97C9-8141-9C55-069E2C6B09C7}"/>
          </ac:cxnSpMkLst>
        </pc:cxnChg>
        <pc:cxnChg chg="add">
          <ac:chgData name="Toby Donaldson" userId="2e6e5431-bb17-4c41-9985-d39c50d83c73" providerId="ADAL" clId="{B9F33DEE-EC52-4B89-A8C8-427ED27EC638}" dt="2024-09-17T21:35:13.073" v="7079" actId="11529"/>
          <ac:cxnSpMkLst>
            <pc:docMk/>
            <pc:sldMk cId="1989001679" sldId="296"/>
            <ac:cxnSpMk id="19" creationId="{BBE09DAF-C3F7-6A98-3BAE-6C71BDC16233}"/>
          </ac:cxnSpMkLst>
        </pc:cxnChg>
      </pc:sldChg>
      <pc:sldChg chg="add">
        <pc:chgData name="Toby Donaldson" userId="2e6e5431-bb17-4c41-9985-d39c50d83c73" providerId="ADAL" clId="{B9F33DEE-EC52-4B89-A8C8-427ED27EC638}" dt="2024-09-17T21:33:44.107" v="6956" actId="2890"/>
        <pc:sldMkLst>
          <pc:docMk/>
          <pc:sldMk cId="3108921986" sldId="297"/>
        </pc:sldMkLst>
      </pc:sldChg>
      <pc:sldChg chg="add del">
        <pc:chgData name="Toby Donaldson" userId="2e6e5431-bb17-4c41-9985-d39c50d83c73" providerId="ADAL" clId="{B9F33DEE-EC52-4B89-A8C8-427ED27EC638}" dt="2024-09-17T21:35:36.121" v="7083" actId="2696"/>
        <pc:sldMkLst>
          <pc:docMk/>
          <pc:sldMk cId="3354484187" sldId="298"/>
        </pc:sldMkLst>
      </pc:sldChg>
      <pc:sldChg chg="delSp modSp add mod">
        <pc:chgData name="Toby Donaldson" userId="2e6e5431-bb17-4c41-9985-d39c50d83c73" providerId="ADAL" clId="{B9F33DEE-EC52-4B89-A8C8-427ED27EC638}" dt="2024-09-17T21:36:47.188" v="7109" actId="21"/>
        <pc:sldMkLst>
          <pc:docMk/>
          <pc:sldMk cId="3629807992" sldId="298"/>
        </pc:sldMkLst>
        <pc:spChg chg="mod">
          <ac:chgData name="Toby Donaldson" userId="2e6e5431-bb17-4c41-9985-d39c50d83c73" providerId="ADAL" clId="{B9F33DEE-EC52-4B89-A8C8-427ED27EC638}" dt="2024-09-17T21:36:38.500" v="7108" actId="113"/>
          <ac:spMkLst>
            <pc:docMk/>
            <pc:sldMk cId="3629807992" sldId="298"/>
            <ac:spMk id="5" creationId="{D63A62E8-3DF2-8251-CBDB-1A09A68559D7}"/>
          </ac:spMkLst>
        </pc:spChg>
        <pc:spChg chg="mod">
          <ac:chgData name="Toby Donaldson" userId="2e6e5431-bb17-4c41-9985-d39c50d83c73" providerId="ADAL" clId="{B9F33DEE-EC52-4B89-A8C8-427ED27EC638}" dt="2024-09-17T21:36:36.403" v="7107" actId="113"/>
          <ac:spMkLst>
            <pc:docMk/>
            <pc:sldMk cId="3629807992" sldId="298"/>
            <ac:spMk id="6" creationId="{96F10EE8-23A7-FE83-A820-5B885F373988}"/>
          </ac:spMkLst>
        </pc:spChg>
        <pc:spChg chg="del">
          <ac:chgData name="Toby Donaldson" userId="2e6e5431-bb17-4c41-9985-d39c50d83c73" providerId="ADAL" clId="{B9F33DEE-EC52-4B89-A8C8-427ED27EC638}" dt="2024-09-17T21:36:47.188" v="7109" actId="21"/>
          <ac:spMkLst>
            <pc:docMk/>
            <pc:sldMk cId="3629807992" sldId="298"/>
            <ac:spMk id="15" creationId="{48465BF6-5D11-5DB1-C39D-B4E20BAF92AA}"/>
          </ac:spMkLst>
        </pc:spChg>
        <pc:cxnChg chg="mod">
          <ac:chgData name="Toby Donaldson" userId="2e6e5431-bb17-4c41-9985-d39c50d83c73" providerId="ADAL" clId="{B9F33DEE-EC52-4B89-A8C8-427ED27EC638}" dt="2024-09-17T21:36:10.226" v="7094" actId="14100"/>
          <ac:cxnSpMkLst>
            <pc:docMk/>
            <pc:sldMk cId="3629807992" sldId="298"/>
            <ac:cxnSpMk id="9" creationId="{A1798CF0-1C3E-1382-CB58-57AF961422F3}"/>
          </ac:cxnSpMkLst>
        </pc:cxnChg>
        <pc:cxnChg chg="del">
          <ac:chgData name="Toby Donaldson" userId="2e6e5431-bb17-4c41-9985-d39c50d83c73" providerId="ADAL" clId="{B9F33DEE-EC52-4B89-A8C8-427ED27EC638}" dt="2024-09-17T21:36:47.188" v="7109" actId="21"/>
          <ac:cxnSpMkLst>
            <pc:docMk/>
            <pc:sldMk cId="3629807992" sldId="298"/>
            <ac:cxnSpMk id="17" creationId="{D99411D8-97C9-8141-9C55-069E2C6B09C7}"/>
          </ac:cxnSpMkLst>
        </pc:cxnChg>
        <pc:cxnChg chg="del">
          <ac:chgData name="Toby Donaldson" userId="2e6e5431-bb17-4c41-9985-d39c50d83c73" providerId="ADAL" clId="{B9F33DEE-EC52-4B89-A8C8-427ED27EC638}" dt="2024-09-17T21:36:47.188" v="7109" actId="21"/>
          <ac:cxnSpMkLst>
            <pc:docMk/>
            <pc:sldMk cId="3629807992" sldId="298"/>
            <ac:cxnSpMk id="19" creationId="{BBE09DAF-C3F7-6A98-3BAE-6C71BDC16233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9T01:04:45.862" v="9058" actId="21"/>
        <pc:sldMkLst>
          <pc:docMk/>
          <pc:sldMk cId="302167807" sldId="299"/>
        </pc:sldMkLst>
        <pc:spChg chg="add mod">
          <ac:chgData name="Toby Donaldson" userId="2e6e5431-bb17-4c41-9985-d39c50d83c73" providerId="ADAL" clId="{B9F33DEE-EC52-4B89-A8C8-427ED27EC638}" dt="2024-09-17T21:40:14.910" v="7242" actId="1076"/>
          <ac:spMkLst>
            <pc:docMk/>
            <pc:sldMk cId="302167807" sldId="299"/>
            <ac:spMk id="8" creationId="{7C26C8C5-E2D5-976D-F8A5-D2E4F2A93606}"/>
          </ac:spMkLst>
        </pc:spChg>
        <pc:spChg chg="add mod">
          <ac:chgData name="Toby Donaldson" userId="2e6e5431-bb17-4c41-9985-d39c50d83c73" providerId="ADAL" clId="{B9F33DEE-EC52-4B89-A8C8-427ED27EC638}" dt="2024-09-17T21:40:32.930" v="7245" actId="1076"/>
          <ac:spMkLst>
            <pc:docMk/>
            <pc:sldMk cId="302167807" sldId="299"/>
            <ac:spMk id="10" creationId="{FF13CE6D-890C-D19C-6C6E-B80716A9E764}"/>
          </ac:spMkLst>
        </pc:spChg>
        <pc:inkChg chg="del">
          <ac:chgData name="Toby Donaldson" userId="2e6e5431-bb17-4c41-9985-d39c50d83c73" providerId="ADAL" clId="{B9F33DEE-EC52-4B89-A8C8-427ED27EC638}" dt="2024-09-19T01:04:45.862" v="9058" actId="21"/>
          <ac:inkMkLst>
            <pc:docMk/>
            <pc:sldMk cId="302167807" sldId="299"/>
            <ac:inkMk id="12" creationId="{F731033A-1FF7-12B6-FF02-080DE7AC82FF}"/>
          </ac:inkMkLst>
        </pc:inkChg>
        <pc:cxnChg chg="add mod">
          <ac:chgData name="Toby Donaldson" userId="2e6e5431-bb17-4c41-9985-d39c50d83c73" providerId="ADAL" clId="{B9F33DEE-EC52-4B89-A8C8-427ED27EC638}" dt="2024-09-17T21:40:14.910" v="7242" actId="1076"/>
          <ac:cxnSpMkLst>
            <pc:docMk/>
            <pc:sldMk cId="302167807" sldId="299"/>
            <ac:cxnSpMk id="14" creationId="{B94E6558-77F9-7C1B-D052-31AB50AB6FEE}"/>
          </ac:cxnSpMkLst>
        </pc:cxnChg>
        <pc:cxnChg chg="add">
          <ac:chgData name="Toby Donaldson" userId="2e6e5431-bb17-4c41-9985-d39c50d83c73" providerId="ADAL" clId="{B9F33DEE-EC52-4B89-A8C8-427ED27EC638}" dt="2024-09-17T21:40:23.571" v="7243" actId="11529"/>
          <ac:cxnSpMkLst>
            <pc:docMk/>
            <pc:sldMk cId="302167807" sldId="299"/>
            <ac:cxnSpMk id="17" creationId="{C5273ABB-532C-6900-DC54-EE0B3754982A}"/>
          </ac:cxnSpMkLst>
        </pc:cxnChg>
        <pc:cxnChg chg="add">
          <ac:chgData name="Toby Donaldson" userId="2e6e5431-bb17-4c41-9985-d39c50d83c73" providerId="ADAL" clId="{B9F33DEE-EC52-4B89-A8C8-427ED27EC638}" dt="2024-09-17T21:40:40.321" v="7246" actId="11529"/>
          <ac:cxnSpMkLst>
            <pc:docMk/>
            <pc:sldMk cId="302167807" sldId="299"/>
            <ac:cxnSpMk id="19" creationId="{BBFC780C-DAD4-6C24-4298-810321238C06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7T21:44:42.309" v="7359" actId="14100"/>
        <pc:sldMkLst>
          <pc:docMk/>
          <pc:sldMk cId="2498533820" sldId="300"/>
        </pc:sldMkLst>
        <pc:spChg chg="del">
          <ac:chgData name="Toby Donaldson" userId="2e6e5431-bb17-4c41-9985-d39c50d83c73" providerId="ADAL" clId="{B9F33DEE-EC52-4B89-A8C8-427ED27EC638}" dt="2024-09-17T21:41:18.700" v="7251" actId="21"/>
          <ac:spMkLst>
            <pc:docMk/>
            <pc:sldMk cId="2498533820" sldId="300"/>
            <ac:spMk id="3" creationId="{C5E9440C-5B25-AC34-271C-C92666B273EA}"/>
          </ac:spMkLst>
        </pc:spChg>
        <pc:spChg chg="mod">
          <ac:chgData name="Toby Donaldson" userId="2e6e5431-bb17-4c41-9985-d39c50d83c73" providerId="ADAL" clId="{B9F33DEE-EC52-4B89-A8C8-427ED27EC638}" dt="2024-09-17T21:42:27.833" v="7337" actId="1076"/>
          <ac:spMkLst>
            <pc:docMk/>
            <pc:sldMk cId="2498533820" sldId="300"/>
            <ac:spMk id="5" creationId="{D63A62E8-3DF2-8251-CBDB-1A09A68559D7}"/>
          </ac:spMkLst>
        </pc:spChg>
        <pc:spChg chg="del">
          <ac:chgData name="Toby Donaldson" userId="2e6e5431-bb17-4c41-9985-d39c50d83c73" providerId="ADAL" clId="{B9F33DEE-EC52-4B89-A8C8-427ED27EC638}" dt="2024-09-17T21:41:15.050" v="7249" actId="21"/>
          <ac:spMkLst>
            <pc:docMk/>
            <pc:sldMk cId="2498533820" sldId="300"/>
            <ac:spMk id="6" creationId="{96F10EE8-23A7-FE83-A820-5B885F373988}"/>
          </ac:spMkLst>
        </pc:spChg>
        <pc:spChg chg="mod">
          <ac:chgData name="Toby Donaldson" userId="2e6e5431-bb17-4c41-9985-d39c50d83c73" providerId="ADAL" clId="{B9F33DEE-EC52-4B89-A8C8-427ED27EC638}" dt="2024-09-17T21:44:09.165" v="7354" actId="552"/>
          <ac:spMkLst>
            <pc:docMk/>
            <pc:sldMk cId="2498533820" sldId="300"/>
            <ac:spMk id="7" creationId="{90AC8351-6490-FFBC-8EAD-267A0BCF0642}"/>
          </ac:spMkLst>
        </pc:spChg>
        <pc:spChg chg="del">
          <ac:chgData name="Toby Donaldson" userId="2e6e5431-bb17-4c41-9985-d39c50d83c73" providerId="ADAL" clId="{B9F33DEE-EC52-4B89-A8C8-427ED27EC638}" dt="2024-09-17T21:41:08.829" v="7248" actId="21"/>
          <ac:spMkLst>
            <pc:docMk/>
            <pc:sldMk cId="2498533820" sldId="300"/>
            <ac:spMk id="8" creationId="{7C26C8C5-E2D5-976D-F8A5-D2E4F2A93606}"/>
          </ac:spMkLst>
        </pc:spChg>
        <pc:spChg chg="del">
          <ac:chgData name="Toby Donaldson" userId="2e6e5431-bb17-4c41-9985-d39c50d83c73" providerId="ADAL" clId="{B9F33DEE-EC52-4B89-A8C8-427ED27EC638}" dt="2024-09-17T21:41:08.829" v="7248" actId="21"/>
          <ac:spMkLst>
            <pc:docMk/>
            <pc:sldMk cId="2498533820" sldId="300"/>
            <ac:spMk id="10" creationId="{FF13CE6D-890C-D19C-6C6E-B80716A9E764}"/>
          </ac:spMkLst>
        </pc:spChg>
        <pc:spChg chg="add mod">
          <ac:chgData name="Toby Donaldson" userId="2e6e5431-bb17-4c41-9985-d39c50d83c73" providerId="ADAL" clId="{B9F33DEE-EC52-4B89-A8C8-427ED27EC638}" dt="2024-09-17T21:43:37.647" v="7351" actId="20577"/>
          <ac:spMkLst>
            <pc:docMk/>
            <pc:sldMk cId="2498533820" sldId="300"/>
            <ac:spMk id="12" creationId="{0317CF14-51C0-BC96-E0E1-4E19447AC06D}"/>
          </ac:spMkLst>
        </pc:spChg>
        <pc:spChg chg="add mod">
          <ac:chgData name="Toby Donaldson" userId="2e6e5431-bb17-4c41-9985-d39c50d83c73" providerId="ADAL" clId="{B9F33DEE-EC52-4B89-A8C8-427ED27EC638}" dt="2024-09-17T21:44:42.309" v="7359" actId="14100"/>
          <ac:spMkLst>
            <pc:docMk/>
            <pc:sldMk cId="2498533820" sldId="300"/>
            <ac:spMk id="15" creationId="{67B484C1-D027-0BF1-45C0-15CEB48A6E54}"/>
          </ac:spMkLst>
        </pc:spChg>
        <pc:spChg chg="add mod">
          <ac:chgData name="Toby Donaldson" userId="2e6e5431-bb17-4c41-9985-d39c50d83c73" providerId="ADAL" clId="{B9F33DEE-EC52-4B89-A8C8-427ED27EC638}" dt="2024-09-17T21:44:09.165" v="7354" actId="552"/>
          <ac:spMkLst>
            <pc:docMk/>
            <pc:sldMk cId="2498533820" sldId="300"/>
            <ac:spMk id="16" creationId="{E5D8972D-C626-A495-AF0D-03A48F711026}"/>
          </ac:spMkLst>
        </pc:spChg>
        <pc:spChg chg="add mod">
          <ac:chgData name="Toby Donaldson" userId="2e6e5431-bb17-4c41-9985-d39c50d83c73" providerId="ADAL" clId="{B9F33DEE-EC52-4B89-A8C8-427ED27EC638}" dt="2024-09-17T21:43:52.595" v="7353" actId="12788"/>
          <ac:spMkLst>
            <pc:docMk/>
            <pc:sldMk cId="2498533820" sldId="300"/>
            <ac:spMk id="18" creationId="{0FCCF9B8-7D05-4741-3DAF-D9463C5A0FBD}"/>
          </ac:spMkLst>
        </pc:spChg>
        <pc:cxnChg chg="del mod">
          <ac:chgData name="Toby Donaldson" userId="2e6e5431-bb17-4c41-9985-d39c50d83c73" providerId="ADAL" clId="{B9F33DEE-EC52-4B89-A8C8-427ED27EC638}" dt="2024-09-17T21:41:29.696" v="7254" actId="21"/>
          <ac:cxnSpMkLst>
            <pc:docMk/>
            <pc:sldMk cId="2498533820" sldId="300"/>
            <ac:cxnSpMk id="9" creationId="{A1798CF0-1C3E-1382-CB58-57AF961422F3}"/>
          </ac:cxnSpMkLst>
        </pc:cxnChg>
        <pc:cxnChg chg="del">
          <ac:chgData name="Toby Donaldson" userId="2e6e5431-bb17-4c41-9985-d39c50d83c73" providerId="ADAL" clId="{B9F33DEE-EC52-4B89-A8C8-427ED27EC638}" dt="2024-09-17T21:41:16.124" v="7250" actId="21"/>
          <ac:cxnSpMkLst>
            <pc:docMk/>
            <pc:sldMk cId="2498533820" sldId="300"/>
            <ac:cxnSpMk id="11" creationId="{FB689EAB-6BB3-0BF6-C2FD-8CDCA9E69CF6}"/>
          </ac:cxnSpMkLst>
        </pc:cxnChg>
        <pc:cxnChg chg="del mod">
          <ac:chgData name="Toby Donaldson" userId="2e6e5431-bb17-4c41-9985-d39c50d83c73" providerId="ADAL" clId="{B9F33DEE-EC52-4B89-A8C8-427ED27EC638}" dt="2024-09-17T21:41:08.829" v="7248" actId="21"/>
          <ac:cxnSpMkLst>
            <pc:docMk/>
            <pc:sldMk cId="2498533820" sldId="300"/>
            <ac:cxnSpMk id="14" creationId="{B94E6558-77F9-7C1B-D052-31AB50AB6FEE}"/>
          </ac:cxnSpMkLst>
        </pc:cxnChg>
        <pc:cxnChg chg="del mod">
          <ac:chgData name="Toby Donaldson" userId="2e6e5431-bb17-4c41-9985-d39c50d83c73" providerId="ADAL" clId="{B9F33DEE-EC52-4B89-A8C8-427ED27EC638}" dt="2024-09-17T21:41:08.829" v="7248" actId="21"/>
          <ac:cxnSpMkLst>
            <pc:docMk/>
            <pc:sldMk cId="2498533820" sldId="300"/>
            <ac:cxnSpMk id="17" creationId="{C5273ABB-532C-6900-DC54-EE0B3754982A}"/>
          </ac:cxnSpMkLst>
        </pc:cxnChg>
        <pc:cxnChg chg="del mod">
          <ac:chgData name="Toby Donaldson" userId="2e6e5431-bb17-4c41-9985-d39c50d83c73" providerId="ADAL" clId="{B9F33DEE-EC52-4B89-A8C8-427ED27EC638}" dt="2024-09-17T21:41:08.829" v="7248" actId="21"/>
          <ac:cxnSpMkLst>
            <pc:docMk/>
            <pc:sldMk cId="2498533820" sldId="300"/>
            <ac:cxnSpMk id="19" creationId="{BBFC780C-DAD4-6C24-4298-810321238C06}"/>
          </ac:cxnSpMkLst>
        </pc:cxnChg>
        <pc:cxnChg chg="add">
          <ac:chgData name="Toby Donaldson" userId="2e6e5431-bb17-4c41-9985-d39c50d83c73" providerId="ADAL" clId="{B9F33DEE-EC52-4B89-A8C8-427ED27EC638}" dt="2024-09-17T21:44:23.252" v="7355" actId="11529"/>
          <ac:cxnSpMkLst>
            <pc:docMk/>
            <pc:sldMk cId="2498533820" sldId="300"/>
            <ac:cxnSpMk id="21" creationId="{1071D929-82A6-EAC7-1197-C44EE267F0F0}"/>
          </ac:cxnSpMkLst>
        </pc:cxnChg>
        <pc:cxnChg chg="add mod">
          <ac:chgData name="Toby Donaldson" userId="2e6e5431-bb17-4c41-9985-d39c50d83c73" providerId="ADAL" clId="{B9F33DEE-EC52-4B89-A8C8-427ED27EC638}" dt="2024-09-17T21:44:30.945" v="7358" actId="14100"/>
          <ac:cxnSpMkLst>
            <pc:docMk/>
            <pc:sldMk cId="2498533820" sldId="300"/>
            <ac:cxnSpMk id="22" creationId="{5C1CBB4D-6F0B-7AD0-A5C6-E62991FCE2FE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7T21:46:32.917" v="7462" actId="1076"/>
        <pc:sldMkLst>
          <pc:docMk/>
          <pc:sldMk cId="3751592408" sldId="301"/>
        </pc:sldMkLst>
        <pc:spChg chg="add mod">
          <ac:chgData name="Toby Donaldson" userId="2e6e5431-bb17-4c41-9985-d39c50d83c73" providerId="ADAL" clId="{B9F33DEE-EC52-4B89-A8C8-427ED27EC638}" dt="2024-09-17T21:46:32.917" v="7462" actId="1076"/>
          <ac:spMkLst>
            <pc:docMk/>
            <pc:sldMk cId="3751592408" sldId="301"/>
            <ac:spMk id="3" creationId="{ECD223E0-2117-BEE3-BDD3-E06A780E582C}"/>
          </ac:spMkLst>
        </pc:spChg>
        <pc:spChg chg="mod">
          <ac:chgData name="Toby Donaldson" userId="2e6e5431-bb17-4c41-9985-d39c50d83c73" providerId="ADAL" clId="{B9F33DEE-EC52-4B89-A8C8-427ED27EC638}" dt="2024-09-17T21:46:13.840" v="7457" actId="1076"/>
          <ac:spMkLst>
            <pc:docMk/>
            <pc:sldMk cId="3751592408" sldId="301"/>
            <ac:spMk id="5" creationId="{D63A62E8-3DF2-8251-CBDB-1A09A68559D7}"/>
          </ac:spMkLst>
        </pc:spChg>
        <pc:spChg chg="del">
          <ac:chgData name="Toby Donaldson" userId="2e6e5431-bb17-4c41-9985-d39c50d83c73" providerId="ADAL" clId="{B9F33DEE-EC52-4B89-A8C8-427ED27EC638}" dt="2024-09-17T21:45:25.774" v="7367" actId="21"/>
          <ac:spMkLst>
            <pc:docMk/>
            <pc:sldMk cId="3751592408" sldId="301"/>
            <ac:spMk id="7" creationId="{90AC8351-6490-FFBC-8EAD-267A0BCF0642}"/>
          </ac:spMkLst>
        </pc:spChg>
        <pc:spChg chg="del">
          <ac:chgData name="Toby Donaldson" userId="2e6e5431-bb17-4c41-9985-d39c50d83c73" providerId="ADAL" clId="{B9F33DEE-EC52-4B89-A8C8-427ED27EC638}" dt="2024-09-17T21:45:14.205" v="7365" actId="21"/>
          <ac:spMkLst>
            <pc:docMk/>
            <pc:sldMk cId="3751592408" sldId="301"/>
            <ac:spMk id="12" creationId="{0317CF14-51C0-BC96-E0E1-4E19447AC06D}"/>
          </ac:spMkLst>
        </pc:spChg>
        <pc:spChg chg="mod">
          <ac:chgData name="Toby Donaldson" userId="2e6e5431-bb17-4c41-9985-d39c50d83c73" providerId="ADAL" clId="{B9F33DEE-EC52-4B89-A8C8-427ED27EC638}" dt="2024-09-17T21:45:10.652" v="7364" actId="20577"/>
          <ac:spMkLst>
            <pc:docMk/>
            <pc:sldMk cId="3751592408" sldId="301"/>
            <ac:spMk id="13" creationId="{5C3CB041-437A-DDC4-FD22-B5E3515334BD}"/>
          </ac:spMkLst>
        </pc:spChg>
        <pc:spChg chg="del">
          <ac:chgData name="Toby Donaldson" userId="2e6e5431-bb17-4c41-9985-d39c50d83c73" providerId="ADAL" clId="{B9F33DEE-EC52-4B89-A8C8-427ED27EC638}" dt="2024-09-17T21:45:19.208" v="7366" actId="21"/>
          <ac:spMkLst>
            <pc:docMk/>
            <pc:sldMk cId="3751592408" sldId="301"/>
            <ac:spMk id="15" creationId="{67B484C1-D027-0BF1-45C0-15CEB48A6E54}"/>
          </ac:spMkLst>
        </pc:spChg>
        <pc:spChg chg="del">
          <ac:chgData name="Toby Donaldson" userId="2e6e5431-bb17-4c41-9985-d39c50d83c73" providerId="ADAL" clId="{B9F33DEE-EC52-4B89-A8C8-427ED27EC638}" dt="2024-09-17T21:45:19.208" v="7366" actId="21"/>
          <ac:spMkLst>
            <pc:docMk/>
            <pc:sldMk cId="3751592408" sldId="301"/>
            <ac:spMk id="16" creationId="{E5D8972D-C626-A495-AF0D-03A48F711026}"/>
          </ac:spMkLst>
        </pc:spChg>
        <pc:spChg chg="del">
          <ac:chgData name="Toby Donaldson" userId="2e6e5431-bb17-4c41-9985-d39c50d83c73" providerId="ADAL" clId="{B9F33DEE-EC52-4B89-A8C8-427ED27EC638}" dt="2024-09-17T21:45:19.208" v="7366" actId="21"/>
          <ac:spMkLst>
            <pc:docMk/>
            <pc:sldMk cId="3751592408" sldId="301"/>
            <ac:spMk id="18" creationId="{0FCCF9B8-7D05-4741-3DAF-D9463C5A0FBD}"/>
          </ac:spMkLst>
        </pc:spChg>
        <pc:cxnChg chg="del">
          <ac:chgData name="Toby Donaldson" userId="2e6e5431-bb17-4c41-9985-d39c50d83c73" providerId="ADAL" clId="{B9F33DEE-EC52-4B89-A8C8-427ED27EC638}" dt="2024-09-17T21:45:19.208" v="7366" actId="21"/>
          <ac:cxnSpMkLst>
            <pc:docMk/>
            <pc:sldMk cId="3751592408" sldId="301"/>
            <ac:cxnSpMk id="21" creationId="{1071D929-82A6-EAC7-1197-C44EE267F0F0}"/>
          </ac:cxnSpMkLst>
        </pc:cxnChg>
        <pc:cxnChg chg="del">
          <ac:chgData name="Toby Donaldson" userId="2e6e5431-bb17-4c41-9985-d39c50d83c73" providerId="ADAL" clId="{B9F33DEE-EC52-4B89-A8C8-427ED27EC638}" dt="2024-09-17T21:45:19.208" v="7366" actId="21"/>
          <ac:cxnSpMkLst>
            <pc:docMk/>
            <pc:sldMk cId="3751592408" sldId="301"/>
            <ac:cxnSpMk id="22" creationId="{5C1CBB4D-6F0B-7AD0-A5C6-E62991FCE2FE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7T21:47:23.930" v="7515" actId="20577"/>
        <pc:sldMkLst>
          <pc:docMk/>
          <pc:sldMk cId="1018217066" sldId="302"/>
        </pc:sldMkLst>
        <pc:spChg chg="del">
          <ac:chgData name="Toby Donaldson" userId="2e6e5431-bb17-4c41-9985-d39c50d83c73" providerId="ADAL" clId="{B9F33DEE-EC52-4B89-A8C8-427ED27EC638}" dt="2024-09-17T21:46:51.990" v="7465" actId="21"/>
          <ac:spMkLst>
            <pc:docMk/>
            <pc:sldMk cId="1018217066" sldId="302"/>
            <ac:spMk id="3" creationId="{ECD223E0-2117-BEE3-BDD3-E06A780E582C}"/>
          </ac:spMkLst>
        </pc:spChg>
        <pc:spChg chg="del">
          <ac:chgData name="Toby Donaldson" userId="2e6e5431-bb17-4c41-9985-d39c50d83c73" providerId="ADAL" clId="{B9F33DEE-EC52-4B89-A8C8-427ED27EC638}" dt="2024-09-17T21:46:56.132" v="7466" actId="21"/>
          <ac:spMkLst>
            <pc:docMk/>
            <pc:sldMk cId="1018217066" sldId="302"/>
            <ac:spMk id="5" creationId="{D63A62E8-3DF2-8251-CBDB-1A09A68559D7}"/>
          </ac:spMkLst>
        </pc:spChg>
        <pc:spChg chg="add mod">
          <ac:chgData name="Toby Donaldson" userId="2e6e5431-bb17-4c41-9985-d39c50d83c73" providerId="ADAL" clId="{B9F33DEE-EC52-4B89-A8C8-427ED27EC638}" dt="2024-09-17T21:47:23.930" v="7515" actId="20577"/>
          <ac:spMkLst>
            <pc:docMk/>
            <pc:sldMk cId="1018217066" sldId="302"/>
            <ac:spMk id="6" creationId="{B27423A7-7555-7215-6FEC-0DF1E63AA359}"/>
          </ac:spMkLst>
        </pc:spChg>
        <pc:spChg chg="mod">
          <ac:chgData name="Toby Donaldson" userId="2e6e5431-bb17-4c41-9985-d39c50d83c73" providerId="ADAL" clId="{B9F33DEE-EC52-4B89-A8C8-427ED27EC638}" dt="2024-09-17T21:46:48.182" v="7464" actId="20577"/>
          <ac:spMkLst>
            <pc:docMk/>
            <pc:sldMk cId="1018217066" sldId="302"/>
            <ac:spMk id="13" creationId="{5C3CB041-437A-DDC4-FD22-B5E3515334BD}"/>
          </ac:spMkLst>
        </pc:spChg>
      </pc:sldChg>
      <pc:sldChg chg="new del">
        <pc:chgData name="Toby Donaldson" userId="2e6e5431-bb17-4c41-9985-d39c50d83c73" providerId="ADAL" clId="{B9F33DEE-EC52-4B89-A8C8-427ED27EC638}" dt="2024-09-17T21:47:37.997" v="7518" actId="2696"/>
        <pc:sldMkLst>
          <pc:docMk/>
          <pc:sldMk cId="540502936" sldId="303"/>
        </pc:sldMkLst>
      </pc:sldChg>
      <pc:sldChg chg="addSp delSp modSp add mod">
        <pc:chgData name="Toby Donaldson" userId="2e6e5431-bb17-4c41-9985-d39c50d83c73" providerId="ADAL" clId="{B9F33DEE-EC52-4B89-A8C8-427ED27EC638}" dt="2024-09-17T21:54:02.901" v="7822" actId="14100"/>
        <pc:sldMkLst>
          <pc:docMk/>
          <pc:sldMk cId="3762144442" sldId="304"/>
        </pc:sldMkLst>
        <pc:spChg chg="mod">
          <ac:chgData name="Toby Donaldson" userId="2e6e5431-bb17-4c41-9985-d39c50d83c73" providerId="ADAL" clId="{B9F33DEE-EC52-4B89-A8C8-427ED27EC638}" dt="2024-09-17T21:48:04.909" v="7550" actId="14100"/>
          <ac:spMkLst>
            <pc:docMk/>
            <pc:sldMk cId="3762144442" sldId="304"/>
            <ac:spMk id="2" creationId="{A5E6C931-848B-61E7-A584-2A3E14781E8C}"/>
          </ac:spMkLst>
        </pc:spChg>
        <pc:spChg chg="add mod">
          <ac:chgData name="Toby Donaldson" userId="2e6e5431-bb17-4c41-9985-d39c50d83c73" providerId="ADAL" clId="{B9F33DEE-EC52-4B89-A8C8-427ED27EC638}" dt="2024-09-17T21:50:07.053" v="7698" actId="1076"/>
          <ac:spMkLst>
            <pc:docMk/>
            <pc:sldMk cId="3762144442" sldId="304"/>
            <ac:spMk id="3" creationId="{6D93479A-CA2F-FB20-C0DB-0A9F7CF2E14F}"/>
          </ac:spMkLst>
        </pc:spChg>
        <pc:spChg chg="add mod">
          <ac:chgData name="Toby Donaldson" userId="2e6e5431-bb17-4c41-9985-d39c50d83c73" providerId="ADAL" clId="{B9F33DEE-EC52-4B89-A8C8-427ED27EC638}" dt="2024-09-17T21:53:47.411" v="7818" actId="113"/>
          <ac:spMkLst>
            <pc:docMk/>
            <pc:sldMk cId="3762144442" sldId="304"/>
            <ac:spMk id="5" creationId="{D00CB93A-3320-C18B-4C74-541FB845D35B}"/>
          </ac:spMkLst>
        </pc:spChg>
        <pc:spChg chg="del">
          <ac:chgData name="Toby Donaldson" userId="2e6e5431-bb17-4c41-9985-d39c50d83c73" providerId="ADAL" clId="{B9F33DEE-EC52-4B89-A8C8-427ED27EC638}" dt="2024-09-17T21:48:09.079" v="7551" actId="21"/>
          <ac:spMkLst>
            <pc:docMk/>
            <pc:sldMk cId="3762144442" sldId="304"/>
            <ac:spMk id="6" creationId="{B27423A7-7555-7215-6FEC-0DF1E63AA359}"/>
          </ac:spMkLst>
        </pc:spChg>
        <pc:spChg chg="mod">
          <ac:chgData name="Toby Donaldson" userId="2e6e5431-bb17-4c41-9985-d39c50d83c73" providerId="ADAL" clId="{B9F33DEE-EC52-4B89-A8C8-427ED27EC638}" dt="2024-09-17T21:50:36.952" v="7704" actId="113"/>
          <ac:spMkLst>
            <pc:docMk/>
            <pc:sldMk cId="3762144442" sldId="304"/>
            <ac:spMk id="13" creationId="{5C3CB041-437A-DDC4-FD22-B5E3515334BD}"/>
          </ac:spMkLst>
        </pc:spChg>
        <pc:cxnChg chg="add mod">
          <ac:chgData name="Toby Donaldson" userId="2e6e5431-bb17-4c41-9985-d39c50d83c73" providerId="ADAL" clId="{B9F33DEE-EC52-4B89-A8C8-427ED27EC638}" dt="2024-09-17T21:54:02.901" v="7822" actId="14100"/>
          <ac:cxnSpMkLst>
            <pc:docMk/>
            <pc:sldMk cId="3762144442" sldId="304"/>
            <ac:cxnSpMk id="8" creationId="{6981BB04-4450-2F6F-4355-503A5A6C203A}"/>
          </ac:cxnSpMkLst>
        </pc:cxnChg>
      </pc:sldChg>
      <pc:sldChg chg="addSp modSp add mod">
        <pc:chgData name="Toby Donaldson" userId="2e6e5431-bb17-4c41-9985-d39c50d83c73" providerId="ADAL" clId="{B9F33DEE-EC52-4B89-A8C8-427ED27EC638}" dt="2024-09-17T21:57:10.525" v="7910" actId="14100"/>
        <pc:sldMkLst>
          <pc:docMk/>
          <pc:sldMk cId="3098928990" sldId="305"/>
        </pc:sldMkLst>
        <pc:spChg chg="add mod">
          <ac:chgData name="Toby Donaldson" userId="2e6e5431-bb17-4c41-9985-d39c50d83c73" providerId="ADAL" clId="{B9F33DEE-EC52-4B89-A8C8-427ED27EC638}" dt="2024-09-17T21:56:32.353" v="7903" actId="1076"/>
          <ac:spMkLst>
            <pc:docMk/>
            <pc:sldMk cId="3098928990" sldId="305"/>
            <ac:spMk id="6" creationId="{A12ABABE-BECA-70AE-2A2A-C72BE9908691}"/>
          </ac:spMkLst>
        </pc:spChg>
        <pc:spChg chg="add mod">
          <ac:chgData name="Toby Donaldson" userId="2e6e5431-bb17-4c41-9985-d39c50d83c73" providerId="ADAL" clId="{B9F33DEE-EC52-4B89-A8C8-427ED27EC638}" dt="2024-09-17T21:56:15.820" v="7901" actId="12788"/>
          <ac:spMkLst>
            <pc:docMk/>
            <pc:sldMk cId="3098928990" sldId="305"/>
            <ac:spMk id="7" creationId="{2DD4A06E-6EA9-9E5B-B036-171F18A00701}"/>
          </ac:spMkLst>
        </pc:spChg>
        <pc:spChg chg="add mod">
          <ac:chgData name="Toby Donaldson" userId="2e6e5431-bb17-4c41-9985-d39c50d83c73" providerId="ADAL" clId="{B9F33DEE-EC52-4B89-A8C8-427ED27EC638}" dt="2024-09-17T21:56:15.820" v="7901" actId="12788"/>
          <ac:spMkLst>
            <pc:docMk/>
            <pc:sldMk cId="3098928990" sldId="305"/>
            <ac:spMk id="9" creationId="{6293C046-2D75-7FE3-9E50-29B3A64E49E9}"/>
          </ac:spMkLst>
        </pc:spChg>
        <pc:spChg chg="add mod">
          <ac:chgData name="Toby Donaldson" userId="2e6e5431-bb17-4c41-9985-d39c50d83c73" providerId="ADAL" clId="{B9F33DEE-EC52-4B89-A8C8-427ED27EC638}" dt="2024-09-17T21:56:15.820" v="7901" actId="12788"/>
          <ac:spMkLst>
            <pc:docMk/>
            <pc:sldMk cId="3098928990" sldId="305"/>
            <ac:spMk id="10" creationId="{0794CACD-4DEF-540D-8F5F-500376C6830C}"/>
          </ac:spMkLst>
        </pc:spChg>
        <pc:spChg chg="add mod">
          <ac:chgData name="Toby Donaldson" userId="2e6e5431-bb17-4c41-9985-d39c50d83c73" providerId="ADAL" clId="{B9F33DEE-EC52-4B89-A8C8-427ED27EC638}" dt="2024-09-17T21:56:15.820" v="7901" actId="12788"/>
          <ac:spMkLst>
            <pc:docMk/>
            <pc:sldMk cId="3098928990" sldId="305"/>
            <ac:spMk id="11" creationId="{84A3CD62-4B4E-ACDB-6FEA-EAA4001655F7}"/>
          </ac:spMkLst>
        </pc:spChg>
        <pc:cxnChg chg="add mod">
          <ac:chgData name="Toby Donaldson" userId="2e6e5431-bb17-4c41-9985-d39c50d83c73" providerId="ADAL" clId="{B9F33DEE-EC52-4B89-A8C8-427ED27EC638}" dt="2024-09-17T21:57:04.104" v="7909" actId="14100"/>
          <ac:cxnSpMkLst>
            <pc:docMk/>
            <pc:sldMk cId="3098928990" sldId="305"/>
            <ac:cxnSpMk id="14" creationId="{59199772-8F5B-23FD-4FE3-996B8B7B7B9E}"/>
          </ac:cxnSpMkLst>
        </pc:cxnChg>
        <pc:cxnChg chg="add">
          <ac:chgData name="Toby Donaldson" userId="2e6e5431-bb17-4c41-9985-d39c50d83c73" providerId="ADAL" clId="{B9F33DEE-EC52-4B89-A8C8-427ED27EC638}" dt="2024-09-17T21:56:42.860" v="7905" actId="11529"/>
          <ac:cxnSpMkLst>
            <pc:docMk/>
            <pc:sldMk cId="3098928990" sldId="305"/>
            <ac:cxnSpMk id="16" creationId="{254A7D66-1489-634B-A237-D1F984E45AA2}"/>
          </ac:cxnSpMkLst>
        </pc:cxnChg>
        <pc:cxnChg chg="add mod">
          <ac:chgData name="Toby Donaldson" userId="2e6e5431-bb17-4c41-9985-d39c50d83c73" providerId="ADAL" clId="{B9F33DEE-EC52-4B89-A8C8-427ED27EC638}" dt="2024-09-17T21:57:10.525" v="7910" actId="14100"/>
          <ac:cxnSpMkLst>
            <pc:docMk/>
            <pc:sldMk cId="3098928990" sldId="305"/>
            <ac:cxnSpMk id="18" creationId="{6C740A70-9DFE-4149-A53D-FE0C0CA96BBF}"/>
          </ac:cxnSpMkLst>
        </pc:cxnChg>
        <pc:cxnChg chg="add">
          <ac:chgData name="Toby Donaldson" userId="2e6e5431-bb17-4c41-9985-d39c50d83c73" providerId="ADAL" clId="{B9F33DEE-EC52-4B89-A8C8-427ED27EC638}" dt="2024-09-17T21:56:54.342" v="7907" actId="11529"/>
          <ac:cxnSpMkLst>
            <pc:docMk/>
            <pc:sldMk cId="3098928990" sldId="305"/>
            <ac:cxnSpMk id="20" creationId="{9BBDF08C-B6B7-4CD9-7732-FF7548B3F4C0}"/>
          </ac:cxnSpMkLst>
        </pc:cxnChg>
      </pc:sldChg>
      <pc:sldChg chg="addSp modSp add mod">
        <pc:chgData name="Toby Donaldson" userId="2e6e5431-bb17-4c41-9985-d39c50d83c73" providerId="ADAL" clId="{B9F33DEE-EC52-4B89-A8C8-427ED27EC638}" dt="2024-09-17T21:59:41.810" v="7990" actId="14100"/>
        <pc:sldMkLst>
          <pc:docMk/>
          <pc:sldMk cId="2186739661" sldId="306"/>
        </pc:sldMkLst>
        <pc:spChg chg="mod">
          <ac:chgData name="Toby Donaldson" userId="2e6e5431-bb17-4c41-9985-d39c50d83c73" providerId="ADAL" clId="{B9F33DEE-EC52-4B89-A8C8-427ED27EC638}" dt="2024-09-17T21:57:24.506" v="7913" actId="1076"/>
          <ac:spMkLst>
            <pc:docMk/>
            <pc:sldMk cId="2186739661" sldId="306"/>
            <ac:spMk id="6" creationId="{A12ABABE-BECA-70AE-2A2A-C72BE9908691}"/>
          </ac:spMkLst>
        </pc:spChg>
        <pc:spChg chg="mod">
          <ac:chgData name="Toby Donaldson" userId="2e6e5431-bb17-4c41-9985-d39c50d83c73" providerId="ADAL" clId="{B9F33DEE-EC52-4B89-A8C8-427ED27EC638}" dt="2024-09-17T21:59:18.698" v="7984" actId="1076"/>
          <ac:spMkLst>
            <pc:docMk/>
            <pc:sldMk cId="2186739661" sldId="306"/>
            <ac:spMk id="11" creationId="{84A3CD62-4B4E-ACDB-6FEA-EAA4001655F7}"/>
          </ac:spMkLst>
        </pc:spChg>
        <pc:spChg chg="add mod">
          <ac:chgData name="Toby Donaldson" userId="2e6e5431-bb17-4c41-9985-d39c50d83c73" providerId="ADAL" clId="{B9F33DEE-EC52-4B89-A8C8-427ED27EC638}" dt="2024-09-17T21:57:56.670" v="7972" actId="1076"/>
          <ac:spMkLst>
            <pc:docMk/>
            <pc:sldMk cId="2186739661" sldId="306"/>
            <ac:spMk id="12" creationId="{431A6EBB-A203-8787-4E34-76813F5D9DB4}"/>
          </ac:spMkLst>
        </pc:spChg>
        <pc:spChg chg="mod">
          <ac:chgData name="Toby Donaldson" userId="2e6e5431-bb17-4c41-9985-d39c50d83c73" providerId="ADAL" clId="{B9F33DEE-EC52-4B89-A8C8-427ED27EC638}" dt="2024-09-17T21:59:12.777" v="7983" actId="20577"/>
          <ac:spMkLst>
            <pc:docMk/>
            <pc:sldMk cId="2186739661" sldId="306"/>
            <ac:spMk id="13" creationId="{5C3CB041-437A-DDC4-FD22-B5E3515334BD}"/>
          </ac:spMkLst>
        </pc:spChg>
        <pc:spChg chg="add mod">
          <ac:chgData name="Toby Donaldson" userId="2e6e5431-bb17-4c41-9985-d39c50d83c73" providerId="ADAL" clId="{B9F33DEE-EC52-4B89-A8C8-427ED27EC638}" dt="2024-09-17T21:59:32.323" v="7987" actId="1076"/>
          <ac:spMkLst>
            <pc:docMk/>
            <pc:sldMk cId="2186739661" sldId="306"/>
            <ac:spMk id="17" creationId="{D207C1FB-ADA0-6329-828E-B7D650F04ADE}"/>
          </ac:spMkLst>
        </pc:spChg>
        <pc:cxnChg chg="add mod">
          <ac:chgData name="Toby Donaldson" userId="2e6e5431-bb17-4c41-9985-d39c50d83c73" providerId="ADAL" clId="{B9F33DEE-EC52-4B89-A8C8-427ED27EC638}" dt="2024-09-17T21:59:41.810" v="7990" actId="14100"/>
          <ac:cxnSpMkLst>
            <pc:docMk/>
            <pc:sldMk cId="2186739661" sldId="306"/>
            <ac:cxnSpMk id="19" creationId="{4CB2B625-699B-8688-900F-C4AA06BD02B6}"/>
          </ac:cxnSpMkLst>
        </pc:cxnChg>
        <pc:cxnChg chg="mod">
          <ac:chgData name="Toby Donaldson" userId="2e6e5431-bb17-4c41-9985-d39c50d83c73" providerId="ADAL" clId="{B9F33DEE-EC52-4B89-A8C8-427ED27EC638}" dt="2024-09-17T21:59:21.973" v="7985" actId="14100"/>
          <ac:cxnSpMkLst>
            <pc:docMk/>
            <pc:sldMk cId="2186739661" sldId="306"/>
            <ac:cxnSpMk id="20" creationId="{9BBDF08C-B6B7-4CD9-7732-FF7548B3F4C0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9T00:45:51.630" v="8908" actId="21"/>
        <pc:sldMkLst>
          <pc:docMk/>
          <pc:sldMk cId="711128939" sldId="307"/>
        </pc:sldMkLst>
        <pc:spChg chg="del">
          <ac:chgData name="Toby Donaldson" userId="2e6e5431-bb17-4c41-9985-d39c50d83c73" providerId="ADAL" clId="{B9F33DEE-EC52-4B89-A8C8-427ED27EC638}" dt="2024-09-17T22:00:23.664" v="7994" actId="21"/>
          <ac:spMkLst>
            <pc:docMk/>
            <pc:sldMk cId="711128939" sldId="307"/>
            <ac:spMk id="6" creationId="{A12ABABE-BECA-70AE-2A2A-C72BE9908691}"/>
          </ac:spMkLst>
        </pc:spChg>
        <pc:spChg chg="del">
          <ac:chgData name="Toby Donaldson" userId="2e6e5431-bb17-4c41-9985-d39c50d83c73" providerId="ADAL" clId="{B9F33DEE-EC52-4B89-A8C8-427ED27EC638}" dt="2024-09-17T22:00:30.217" v="7995" actId="21"/>
          <ac:spMkLst>
            <pc:docMk/>
            <pc:sldMk cId="711128939" sldId="307"/>
            <ac:spMk id="7" creationId="{2DD4A06E-6EA9-9E5B-B036-171F18A00701}"/>
          </ac:spMkLst>
        </pc:spChg>
        <pc:spChg chg="del">
          <ac:chgData name="Toby Donaldson" userId="2e6e5431-bb17-4c41-9985-d39c50d83c73" providerId="ADAL" clId="{B9F33DEE-EC52-4B89-A8C8-427ED27EC638}" dt="2024-09-17T22:00:30.217" v="7995" actId="21"/>
          <ac:spMkLst>
            <pc:docMk/>
            <pc:sldMk cId="711128939" sldId="307"/>
            <ac:spMk id="9" creationId="{6293C046-2D75-7FE3-9E50-29B3A64E49E9}"/>
          </ac:spMkLst>
        </pc:spChg>
        <pc:spChg chg="del">
          <ac:chgData name="Toby Donaldson" userId="2e6e5431-bb17-4c41-9985-d39c50d83c73" providerId="ADAL" clId="{B9F33DEE-EC52-4B89-A8C8-427ED27EC638}" dt="2024-09-17T22:00:30.217" v="7995" actId="21"/>
          <ac:spMkLst>
            <pc:docMk/>
            <pc:sldMk cId="711128939" sldId="307"/>
            <ac:spMk id="10" creationId="{0794CACD-4DEF-540D-8F5F-500376C6830C}"/>
          </ac:spMkLst>
        </pc:spChg>
        <pc:spChg chg="del">
          <ac:chgData name="Toby Donaldson" userId="2e6e5431-bb17-4c41-9985-d39c50d83c73" providerId="ADAL" clId="{B9F33DEE-EC52-4B89-A8C8-427ED27EC638}" dt="2024-09-17T22:00:30.217" v="7995" actId="21"/>
          <ac:spMkLst>
            <pc:docMk/>
            <pc:sldMk cId="711128939" sldId="307"/>
            <ac:spMk id="11" creationId="{84A3CD62-4B4E-ACDB-6FEA-EAA4001655F7}"/>
          </ac:spMkLst>
        </pc:spChg>
        <pc:spChg chg="mod">
          <ac:chgData name="Toby Donaldson" userId="2e6e5431-bb17-4c41-9985-d39c50d83c73" providerId="ADAL" clId="{B9F33DEE-EC52-4B89-A8C8-427ED27EC638}" dt="2024-09-17T22:00:45.606" v="7997" actId="1076"/>
          <ac:spMkLst>
            <pc:docMk/>
            <pc:sldMk cId="711128939" sldId="307"/>
            <ac:spMk id="12" creationId="{431A6EBB-A203-8787-4E34-76813F5D9DB4}"/>
          </ac:spMkLst>
        </pc:spChg>
        <pc:spChg chg="add mod">
          <ac:chgData name="Toby Donaldson" userId="2e6e5431-bb17-4c41-9985-d39c50d83c73" providerId="ADAL" clId="{B9F33DEE-EC52-4B89-A8C8-427ED27EC638}" dt="2024-09-17T22:04:04.270" v="8207" actId="20577"/>
          <ac:spMkLst>
            <pc:docMk/>
            <pc:sldMk cId="711128939" sldId="307"/>
            <ac:spMk id="15" creationId="{E92F2C95-4E44-8150-7503-55166FD05140}"/>
          </ac:spMkLst>
        </pc:spChg>
        <pc:spChg chg="del">
          <ac:chgData name="Toby Donaldson" userId="2e6e5431-bb17-4c41-9985-d39c50d83c73" providerId="ADAL" clId="{B9F33DEE-EC52-4B89-A8C8-427ED27EC638}" dt="2024-09-17T22:00:30.217" v="7995" actId="21"/>
          <ac:spMkLst>
            <pc:docMk/>
            <pc:sldMk cId="711128939" sldId="307"/>
            <ac:spMk id="17" creationId="{D207C1FB-ADA0-6329-828E-B7D650F04ADE}"/>
          </ac:spMkLst>
        </pc:spChg>
        <pc:spChg chg="add mod">
          <ac:chgData name="Toby Donaldson" userId="2e6e5431-bb17-4c41-9985-d39c50d83c73" providerId="ADAL" clId="{B9F33DEE-EC52-4B89-A8C8-427ED27EC638}" dt="2024-09-17T22:01:42.196" v="8082" actId="14100"/>
          <ac:spMkLst>
            <pc:docMk/>
            <pc:sldMk cId="711128939" sldId="307"/>
            <ac:spMk id="21" creationId="{286214AB-C7A1-060C-58B0-2EB7C8546BB4}"/>
          </ac:spMkLst>
        </pc:spChg>
        <pc:spChg chg="add mod">
          <ac:chgData name="Toby Donaldson" userId="2e6e5431-bb17-4c41-9985-d39c50d83c73" providerId="ADAL" clId="{B9F33DEE-EC52-4B89-A8C8-427ED27EC638}" dt="2024-09-17T22:01:48.892" v="8084" actId="1076"/>
          <ac:spMkLst>
            <pc:docMk/>
            <pc:sldMk cId="711128939" sldId="307"/>
            <ac:spMk id="22" creationId="{1F01744D-64D4-FDEA-99EB-411094AB7619}"/>
          </ac:spMkLst>
        </pc:spChg>
        <pc:spChg chg="add mod">
          <ac:chgData name="Toby Donaldson" userId="2e6e5431-bb17-4c41-9985-d39c50d83c73" providerId="ADAL" clId="{B9F33DEE-EC52-4B89-A8C8-427ED27EC638}" dt="2024-09-17T22:01:56.690" v="8086" actId="1076"/>
          <ac:spMkLst>
            <pc:docMk/>
            <pc:sldMk cId="711128939" sldId="307"/>
            <ac:spMk id="23" creationId="{B8953D3C-02E6-8A4B-35B8-462588357060}"/>
          </ac:spMkLst>
        </pc:spChg>
        <pc:spChg chg="add mod">
          <ac:chgData name="Toby Donaldson" userId="2e6e5431-bb17-4c41-9985-d39c50d83c73" providerId="ADAL" clId="{B9F33DEE-EC52-4B89-A8C8-427ED27EC638}" dt="2024-09-17T22:03:01.113" v="8201" actId="113"/>
          <ac:spMkLst>
            <pc:docMk/>
            <pc:sldMk cId="711128939" sldId="307"/>
            <ac:spMk id="24" creationId="{7DB721F2-2E0A-64ED-6547-A519EF5B3697}"/>
          </ac:spMkLst>
        </pc:spChg>
        <pc:inkChg chg="del">
          <ac:chgData name="Toby Donaldson" userId="2e6e5431-bb17-4c41-9985-d39c50d83c73" providerId="ADAL" clId="{B9F33DEE-EC52-4B89-A8C8-427ED27EC638}" dt="2024-09-19T00:45:51.630" v="8908" actId="21"/>
          <ac:inkMkLst>
            <pc:docMk/>
            <pc:sldMk cId="711128939" sldId="307"/>
            <ac:inkMk id="5" creationId="{95754E7B-88BC-3CD1-E3B8-91F67A390F8E}"/>
          </ac:inkMkLst>
        </pc:inkChg>
        <pc:cxnChg chg="del mod">
          <ac:chgData name="Toby Donaldson" userId="2e6e5431-bb17-4c41-9985-d39c50d83c73" providerId="ADAL" clId="{B9F33DEE-EC52-4B89-A8C8-427ED27EC638}" dt="2024-09-17T22:00:23.664" v="7994" actId="21"/>
          <ac:cxnSpMkLst>
            <pc:docMk/>
            <pc:sldMk cId="711128939" sldId="307"/>
            <ac:cxnSpMk id="14" creationId="{59199772-8F5B-23FD-4FE3-996B8B7B7B9E}"/>
          </ac:cxnSpMkLst>
        </pc:cxnChg>
        <pc:cxnChg chg="del mod">
          <ac:chgData name="Toby Donaldson" userId="2e6e5431-bb17-4c41-9985-d39c50d83c73" providerId="ADAL" clId="{B9F33DEE-EC52-4B89-A8C8-427ED27EC638}" dt="2024-09-17T22:00:23.664" v="7994" actId="21"/>
          <ac:cxnSpMkLst>
            <pc:docMk/>
            <pc:sldMk cId="711128939" sldId="307"/>
            <ac:cxnSpMk id="16" creationId="{254A7D66-1489-634B-A237-D1F984E45AA2}"/>
          </ac:cxnSpMkLst>
        </pc:cxnChg>
        <pc:cxnChg chg="del mod">
          <ac:chgData name="Toby Donaldson" userId="2e6e5431-bb17-4c41-9985-d39c50d83c73" providerId="ADAL" clId="{B9F33DEE-EC52-4B89-A8C8-427ED27EC638}" dt="2024-09-17T22:00:23.664" v="7994" actId="21"/>
          <ac:cxnSpMkLst>
            <pc:docMk/>
            <pc:sldMk cId="711128939" sldId="307"/>
            <ac:cxnSpMk id="18" creationId="{6C740A70-9DFE-4149-A53D-FE0C0CA96BBF}"/>
          </ac:cxnSpMkLst>
        </pc:cxnChg>
        <pc:cxnChg chg="del mod">
          <ac:chgData name="Toby Donaldson" userId="2e6e5431-bb17-4c41-9985-d39c50d83c73" providerId="ADAL" clId="{B9F33DEE-EC52-4B89-A8C8-427ED27EC638}" dt="2024-09-17T22:00:23.664" v="7994" actId="21"/>
          <ac:cxnSpMkLst>
            <pc:docMk/>
            <pc:sldMk cId="711128939" sldId="307"/>
            <ac:cxnSpMk id="19" creationId="{4CB2B625-699B-8688-900F-C4AA06BD02B6}"/>
          </ac:cxnSpMkLst>
        </pc:cxnChg>
        <pc:cxnChg chg="del mod">
          <ac:chgData name="Toby Donaldson" userId="2e6e5431-bb17-4c41-9985-d39c50d83c73" providerId="ADAL" clId="{B9F33DEE-EC52-4B89-A8C8-427ED27EC638}" dt="2024-09-17T22:00:23.664" v="7994" actId="21"/>
          <ac:cxnSpMkLst>
            <pc:docMk/>
            <pc:sldMk cId="711128939" sldId="307"/>
            <ac:cxnSpMk id="20" creationId="{9BBDF08C-B6B7-4CD9-7732-FF7548B3F4C0}"/>
          </ac:cxnSpMkLst>
        </pc:cxnChg>
        <pc:cxnChg chg="add mod">
          <ac:chgData name="Toby Donaldson" userId="2e6e5431-bb17-4c41-9985-d39c50d83c73" providerId="ADAL" clId="{B9F33DEE-EC52-4B89-A8C8-427ED27EC638}" dt="2024-09-17T22:02:49.988" v="8170" actId="20577"/>
          <ac:cxnSpMkLst>
            <pc:docMk/>
            <pc:sldMk cId="711128939" sldId="307"/>
            <ac:cxnSpMk id="26" creationId="{C366BC28-BACF-3B85-F793-5EBC821E260F}"/>
          </ac:cxnSpMkLst>
        </pc:cxnChg>
        <pc:cxnChg chg="add">
          <ac:chgData name="Toby Donaldson" userId="2e6e5431-bb17-4c41-9985-d39c50d83c73" providerId="ADAL" clId="{B9F33DEE-EC52-4B89-A8C8-427ED27EC638}" dt="2024-09-17T22:03:22.780" v="8203" actId="11529"/>
          <ac:cxnSpMkLst>
            <pc:docMk/>
            <pc:sldMk cId="711128939" sldId="307"/>
            <ac:cxnSpMk id="29" creationId="{3A8F9002-A448-D9B2-2D8E-3286A793562A}"/>
          </ac:cxnSpMkLst>
        </pc:cxnChg>
        <pc:cxnChg chg="add">
          <ac:chgData name="Toby Donaldson" userId="2e6e5431-bb17-4c41-9985-d39c50d83c73" providerId="ADAL" clId="{B9F33DEE-EC52-4B89-A8C8-427ED27EC638}" dt="2024-09-17T22:03:36.576" v="8204" actId="11529"/>
          <ac:cxnSpMkLst>
            <pc:docMk/>
            <pc:sldMk cId="711128939" sldId="307"/>
            <ac:cxnSpMk id="31" creationId="{1100C525-50A7-733C-8BE1-2972CBA67814}"/>
          </ac:cxnSpMkLst>
        </pc:cxnChg>
        <pc:cxnChg chg="add">
          <ac:chgData name="Toby Donaldson" userId="2e6e5431-bb17-4c41-9985-d39c50d83c73" providerId="ADAL" clId="{B9F33DEE-EC52-4B89-A8C8-427ED27EC638}" dt="2024-09-17T22:03:42.059" v="8205" actId="11529"/>
          <ac:cxnSpMkLst>
            <pc:docMk/>
            <pc:sldMk cId="711128939" sldId="307"/>
            <ac:cxnSpMk id="33" creationId="{342A6E73-574F-7C5D-4A5A-816945E2863E}"/>
          </ac:cxnSpMkLst>
        </pc:cxnChg>
      </pc:sldChg>
      <pc:sldChg chg="delSp modSp add del mod">
        <pc:chgData name="Toby Donaldson" userId="2e6e5431-bb17-4c41-9985-d39c50d83c73" providerId="ADAL" clId="{B9F33DEE-EC52-4B89-A8C8-427ED27EC638}" dt="2024-09-17T22:00:08.913" v="7991" actId="2696"/>
        <pc:sldMkLst>
          <pc:docMk/>
          <pc:sldMk cId="3769582309" sldId="307"/>
        </pc:sldMkLst>
        <pc:spChg chg="del">
          <ac:chgData name="Toby Donaldson" userId="2e6e5431-bb17-4c41-9985-d39c50d83c73" providerId="ADAL" clId="{B9F33DEE-EC52-4B89-A8C8-427ED27EC638}" dt="2024-09-17T21:58:32.517" v="7974" actId="21"/>
          <ac:spMkLst>
            <pc:docMk/>
            <pc:sldMk cId="3769582309" sldId="307"/>
            <ac:spMk id="3" creationId="{6D93479A-CA2F-FB20-C0DB-0A9F7CF2E14F}"/>
          </ac:spMkLst>
        </pc:spChg>
        <pc:spChg chg="del">
          <ac:chgData name="Toby Donaldson" userId="2e6e5431-bb17-4c41-9985-d39c50d83c73" providerId="ADAL" clId="{B9F33DEE-EC52-4B89-A8C8-427ED27EC638}" dt="2024-09-17T21:58:32.517" v="7974" actId="21"/>
          <ac:spMkLst>
            <pc:docMk/>
            <pc:sldMk cId="3769582309" sldId="307"/>
            <ac:spMk id="5" creationId="{D00CB93A-3320-C18B-4C74-541FB845D35B}"/>
          </ac:spMkLst>
        </pc:spChg>
        <pc:spChg chg="del">
          <ac:chgData name="Toby Donaldson" userId="2e6e5431-bb17-4c41-9985-d39c50d83c73" providerId="ADAL" clId="{B9F33DEE-EC52-4B89-A8C8-427ED27EC638}" dt="2024-09-17T21:58:52.608" v="7977" actId="21"/>
          <ac:spMkLst>
            <pc:docMk/>
            <pc:sldMk cId="3769582309" sldId="307"/>
            <ac:spMk id="7" creationId="{2DD4A06E-6EA9-9E5B-B036-171F18A00701}"/>
          </ac:spMkLst>
        </pc:spChg>
        <pc:spChg chg="del">
          <ac:chgData name="Toby Donaldson" userId="2e6e5431-bb17-4c41-9985-d39c50d83c73" providerId="ADAL" clId="{B9F33DEE-EC52-4B89-A8C8-427ED27EC638}" dt="2024-09-17T21:58:52.608" v="7977" actId="21"/>
          <ac:spMkLst>
            <pc:docMk/>
            <pc:sldMk cId="3769582309" sldId="307"/>
            <ac:spMk id="9" creationId="{6293C046-2D75-7FE3-9E50-29B3A64E49E9}"/>
          </ac:spMkLst>
        </pc:spChg>
        <pc:spChg chg="del">
          <ac:chgData name="Toby Donaldson" userId="2e6e5431-bb17-4c41-9985-d39c50d83c73" providerId="ADAL" clId="{B9F33DEE-EC52-4B89-A8C8-427ED27EC638}" dt="2024-09-17T21:58:48.808" v="7976" actId="21"/>
          <ac:spMkLst>
            <pc:docMk/>
            <pc:sldMk cId="3769582309" sldId="307"/>
            <ac:spMk id="10" creationId="{0794CACD-4DEF-540D-8F5F-500376C6830C}"/>
          </ac:spMkLst>
        </pc:spChg>
        <pc:spChg chg="del">
          <ac:chgData name="Toby Donaldson" userId="2e6e5431-bb17-4c41-9985-d39c50d83c73" providerId="ADAL" clId="{B9F33DEE-EC52-4B89-A8C8-427ED27EC638}" dt="2024-09-17T21:58:48.808" v="7976" actId="21"/>
          <ac:spMkLst>
            <pc:docMk/>
            <pc:sldMk cId="3769582309" sldId="307"/>
            <ac:spMk id="11" creationId="{84A3CD62-4B4E-ACDB-6FEA-EAA4001655F7}"/>
          </ac:spMkLst>
        </pc:spChg>
        <pc:spChg chg="del">
          <ac:chgData name="Toby Donaldson" userId="2e6e5431-bb17-4c41-9985-d39c50d83c73" providerId="ADAL" clId="{B9F33DEE-EC52-4B89-A8C8-427ED27EC638}" dt="2024-09-17T21:58:32.517" v="7974" actId="21"/>
          <ac:spMkLst>
            <pc:docMk/>
            <pc:sldMk cId="3769582309" sldId="307"/>
            <ac:spMk id="12" creationId="{431A6EBB-A203-8787-4E34-76813F5D9DB4}"/>
          </ac:spMkLst>
        </pc:spChg>
        <pc:spChg chg="mod">
          <ac:chgData name="Toby Donaldson" userId="2e6e5431-bb17-4c41-9985-d39c50d83c73" providerId="ADAL" clId="{B9F33DEE-EC52-4B89-A8C8-427ED27EC638}" dt="2024-09-17T21:59:04.467" v="7980" actId="20577"/>
          <ac:spMkLst>
            <pc:docMk/>
            <pc:sldMk cId="3769582309" sldId="307"/>
            <ac:spMk id="13" creationId="{5C3CB041-437A-DDC4-FD22-B5E3515334BD}"/>
          </ac:spMkLst>
        </pc:spChg>
        <pc:cxnChg chg="del mod">
          <ac:chgData name="Toby Donaldson" userId="2e6e5431-bb17-4c41-9985-d39c50d83c73" providerId="ADAL" clId="{B9F33DEE-EC52-4B89-A8C8-427ED27EC638}" dt="2024-09-17T21:58:32.517" v="7974" actId="21"/>
          <ac:cxnSpMkLst>
            <pc:docMk/>
            <pc:sldMk cId="3769582309" sldId="307"/>
            <ac:cxnSpMk id="8" creationId="{6981BB04-4450-2F6F-4355-503A5A6C203A}"/>
          </ac:cxnSpMkLst>
        </pc:cxnChg>
        <pc:cxnChg chg="del mod">
          <ac:chgData name="Toby Donaldson" userId="2e6e5431-bb17-4c41-9985-d39c50d83c73" providerId="ADAL" clId="{B9F33DEE-EC52-4B89-A8C8-427ED27EC638}" dt="2024-09-17T21:58:40.310" v="7975" actId="21"/>
          <ac:cxnSpMkLst>
            <pc:docMk/>
            <pc:sldMk cId="3769582309" sldId="307"/>
            <ac:cxnSpMk id="14" creationId="{59199772-8F5B-23FD-4FE3-996B8B7B7B9E}"/>
          </ac:cxnSpMkLst>
        </pc:cxnChg>
        <pc:cxnChg chg="del mod">
          <ac:chgData name="Toby Donaldson" userId="2e6e5431-bb17-4c41-9985-d39c50d83c73" providerId="ADAL" clId="{B9F33DEE-EC52-4B89-A8C8-427ED27EC638}" dt="2024-09-17T21:58:40.310" v="7975" actId="21"/>
          <ac:cxnSpMkLst>
            <pc:docMk/>
            <pc:sldMk cId="3769582309" sldId="307"/>
            <ac:cxnSpMk id="16" creationId="{254A7D66-1489-634B-A237-D1F984E45AA2}"/>
          </ac:cxnSpMkLst>
        </pc:cxnChg>
        <pc:cxnChg chg="del mod">
          <ac:chgData name="Toby Donaldson" userId="2e6e5431-bb17-4c41-9985-d39c50d83c73" providerId="ADAL" clId="{B9F33DEE-EC52-4B89-A8C8-427ED27EC638}" dt="2024-09-17T21:58:40.310" v="7975" actId="21"/>
          <ac:cxnSpMkLst>
            <pc:docMk/>
            <pc:sldMk cId="3769582309" sldId="307"/>
            <ac:cxnSpMk id="18" creationId="{6C740A70-9DFE-4149-A53D-FE0C0CA96BBF}"/>
          </ac:cxnSpMkLst>
        </pc:cxnChg>
        <pc:cxnChg chg="del mod">
          <ac:chgData name="Toby Donaldson" userId="2e6e5431-bb17-4c41-9985-d39c50d83c73" providerId="ADAL" clId="{B9F33DEE-EC52-4B89-A8C8-427ED27EC638}" dt="2024-09-17T21:58:40.310" v="7975" actId="21"/>
          <ac:cxnSpMkLst>
            <pc:docMk/>
            <pc:sldMk cId="3769582309" sldId="307"/>
            <ac:cxnSpMk id="20" creationId="{9BBDF08C-B6B7-4CD9-7732-FF7548B3F4C0}"/>
          </ac:cxnSpMkLst>
        </pc:cxnChg>
      </pc:sldChg>
      <pc:sldChg chg="delSp modSp add mod">
        <pc:chgData name="Toby Donaldson" userId="2e6e5431-bb17-4c41-9985-d39c50d83c73" providerId="ADAL" clId="{B9F33DEE-EC52-4B89-A8C8-427ED27EC638}" dt="2024-09-17T22:05:14.112" v="8310" actId="21"/>
        <pc:sldMkLst>
          <pc:docMk/>
          <pc:sldMk cId="3381048815" sldId="308"/>
        </pc:sldMkLst>
        <pc:spChg chg="mod">
          <ac:chgData name="Toby Donaldson" userId="2e6e5431-bb17-4c41-9985-d39c50d83c73" providerId="ADAL" clId="{B9F33DEE-EC52-4B89-A8C8-427ED27EC638}" dt="2024-09-17T22:05:07.157" v="8309" actId="20577"/>
          <ac:spMkLst>
            <pc:docMk/>
            <pc:sldMk cId="3381048815" sldId="308"/>
            <ac:spMk id="15" creationId="{E92F2C95-4E44-8150-7503-55166FD05140}"/>
          </ac:spMkLst>
        </pc:spChg>
        <pc:spChg chg="del">
          <ac:chgData name="Toby Donaldson" userId="2e6e5431-bb17-4c41-9985-d39c50d83c73" providerId="ADAL" clId="{B9F33DEE-EC52-4B89-A8C8-427ED27EC638}" dt="2024-09-17T22:04:28.931" v="8209" actId="21"/>
          <ac:spMkLst>
            <pc:docMk/>
            <pc:sldMk cId="3381048815" sldId="308"/>
            <ac:spMk id="21" creationId="{286214AB-C7A1-060C-58B0-2EB7C8546BB4}"/>
          </ac:spMkLst>
        </pc:spChg>
        <pc:spChg chg="mod">
          <ac:chgData name="Toby Donaldson" userId="2e6e5431-bb17-4c41-9985-d39c50d83c73" providerId="ADAL" clId="{B9F33DEE-EC52-4B89-A8C8-427ED27EC638}" dt="2024-09-17T22:04:39.820" v="8211" actId="14100"/>
          <ac:spMkLst>
            <pc:docMk/>
            <pc:sldMk cId="3381048815" sldId="308"/>
            <ac:spMk id="22" creationId="{1F01744D-64D4-FDEA-99EB-411094AB7619}"/>
          </ac:spMkLst>
        </pc:spChg>
        <pc:spChg chg="del">
          <ac:chgData name="Toby Donaldson" userId="2e6e5431-bb17-4c41-9985-d39c50d83c73" providerId="ADAL" clId="{B9F33DEE-EC52-4B89-A8C8-427ED27EC638}" dt="2024-09-17T22:04:28.931" v="8209" actId="21"/>
          <ac:spMkLst>
            <pc:docMk/>
            <pc:sldMk cId="3381048815" sldId="308"/>
            <ac:spMk id="23" creationId="{B8953D3C-02E6-8A4B-35B8-462588357060}"/>
          </ac:spMkLst>
        </pc:spChg>
        <pc:spChg chg="del">
          <ac:chgData name="Toby Donaldson" userId="2e6e5431-bb17-4c41-9985-d39c50d83c73" providerId="ADAL" clId="{B9F33DEE-EC52-4B89-A8C8-427ED27EC638}" dt="2024-09-17T22:05:14.112" v="8310" actId="21"/>
          <ac:spMkLst>
            <pc:docMk/>
            <pc:sldMk cId="3381048815" sldId="308"/>
            <ac:spMk id="24" creationId="{7DB721F2-2E0A-64ED-6547-A519EF5B3697}"/>
          </ac:spMkLst>
        </pc:spChg>
        <pc:cxnChg chg="del mod">
          <ac:chgData name="Toby Donaldson" userId="2e6e5431-bb17-4c41-9985-d39c50d83c73" providerId="ADAL" clId="{B9F33DEE-EC52-4B89-A8C8-427ED27EC638}" dt="2024-09-17T22:05:14.112" v="8310" actId="21"/>
          <ac:cxnSpMkLst>
            <pc:docMk/>
            <pc:sldMk cId="3381048815" sldId="308"/>
            <ac:cxnSpMk id="26" creationId="{C366BC28-BACF-3B85-F793-5EBC821E260F}"/>
          </ac:cxnSpMkLst>
        </pc:cxnChg>
        <pc:cxnChg chg="del mod">
          <ac:chgData name="Toby Donaldson" userId="2e6e5431-bb17-4c41-9985-d39c50d83c73" providerId="ADAL" clId="{B9F33DEE-EC52-4B89-A8C8-427ED27EC638}" dt="2024-09-17T22:04:28.931" v="8209" actId="21"/>
          <ac:cxnSpMkLst>
            <pc:docMk/>
            <pc:sldMk cId="3381048815" sldId="308"/>
            <ac:cxnSpMk id="29" creationId="{3A8F9002-A448-D9B2-2D8E-3286A793562A}"/>
          </ac:cxnSpMkLst>
        </pc:cxnChg>
        <pc:cxnChg chg="mod">
          <ac:chgData name="Toby Donaldson" userId="2e6e5431-bb17-4c41-9985-d39c50d83c73" providerId="ADAL" clId="{B9F33DEE-EC52-4B89-A8C8-427ED27EC638}" dt="2024-09-17T22:05:06.027" v="8304" actId="20577"/>
          <ac:cxnSpMkLst>
            <pc:docMk/>
            <pc:sldMk cId="3381048815" sldId="308"/>
            <ac:cxnSpMk id="31" creationId="{1100C525-50A7-733C-8BE1-2972CBA67814}"/>
          </ac:cxnSpMkLst>
        </pc:cxnChg>
        <pc:cxnChg chg="del">
          <ac:chgData name="Toby Donaldson" userId="2e6e5431-bb17-4c41-9985-d39c50d83c73" providerId="ADAL" clId="{B9F33DEE-EC52-4B89-A8C8-427ED27EC638}" dt="2024-09-17T22:04:28.931" v="8209" actId="21"/>
          <ac:cxnSpMkLst>
            <pc:docMk/>
            <pc:sldMk cId="3381048815" sldId="308"/>
            <ac:cxnSpMk id="33" creationId="{342A6E73-574F-7C5D-4A5A-816945E2863E}"/>
          </ac:cxnSpMkLst>
        </pc:cxnChg>
      </pc:sldChg>
      <pc:sldChg chg="addSp delSp modSp add del mod">
        <pc:chgData name="Toby Donaldson" userId="2e6e5431-bb17-4c41-9985-d39c50d83c73" providerId="ADAL" clId="{B9F33DEE-EC52-4B89-A8C8-427ED27EC638}" dt="2024-09-17T22:12:09.864" v="8435" actId="2696"/>
        <pc:sldMkLst>
          <pc:docMk/>
          <pc:sldMk cId="2690710224" sldId="309"/>
        </pc:sldMkLst>
        <pc:spChg chg="add mod">
          <ac:chgData name="Toby Donaldson" userId="2e6e5431-bb17-4c41-9985-d39c50d83c73" providerId="ADAL" clId="{B9F33DEE-EC52-4B89-A8C8-427ED27EC638}" dt="2024-09-17T22:06:04.944" v="8314"/>
          <ac:spMkLst>
            <pc:docMk/>
            <pc:sldMk cId="2690710224" sldId="309"/>
            <ac:spMk id="6" creationId="{E92F2C95-4E44-8150-7503-55166FD05140}"/>
          </ac:spMkLst>
        </pc:spChg>
        <pc:spChg chg="add mod">
          <ac:chgData name="Toby Donaldson" userId="2e6e5431-bb17-4c41-9985-d39c50d83c73" providerId="ADAL" clId="{B9F33DEE-EC52-4B89-A8C8-427ED27EC638}" dt="2024-09-17T22:06:50.511" v="8329" actId="1076"/>
          <ac:spMkLst>
            <pc:docMk/>
            <pc:sldMk cId="2690710224" sldId="309"/>
            <ac:spMk id="9" creationId="{F878376C-F24D-8397-674D-6287CA555DD3}"/>
          </ac:spMkLst>
        </pc:spChg>
        <pc:spChg chg="add mod">
          <ac:chgData name="Toby Donaldson" userId="2e6e5431-bb17-4c41-9985-d39c50d83c73" providerId="ADAL" clId="{B9F33DEE-EC52-4B89-A8C8-427ED27EC638}" dt="2024-09-17T22:07:25.780" v="8376" actId="1076"/>
          <ac:spMkLst>
            <pc:docMk/>
            <pc:sldMk cId="2690710224" sldId="309"/>
            <ac:spMk id="10" creationId="{0263D4DB-26B7-1D16-A834-05F8B3DC1F71}"/>
          </ac:spMkLst>
        </pc:spChg>
        <pc:spChg chg="del">
          <ac:chgData name="Toby Donaldson" userId="2e6e5431-bb17-4c41-9985-d39c50d83c73" providerId="ADAL" clId="{B9F33DEE-EC52-4B89-A8C8-427ED27EC638}" dt="2024-09-17T22:06:22.275" v="8319" actId="21"/>
          <ac:spMkLst>
            <pc:docMk/>
            <pc:sldMk cId="2690710224" sldId="309"/>
            <ac:spMk id="12" creationId="{431A6EBB-A203-8787-4E34-76813F5D9DB4}"/>
          </ac:spMkLst>
        </pc:spChg>
        <pc:spChg chg="mod">
          <ac:chgData name="Toby Donaldson" userId="2e6e5431-bb17-4c41-9985-d39c50d83c73" providerId="ADAL" clId="{B9F33DEE-EC52-4B89-A8C8-427ED27EC638}" dt="2024-09-17T22:06:26.412" v="8320" actId="1076"/>
          <ac:spMkLst>
            <pc:docMk/>
            <pc:sldMk cId="2690710224" sldId="309"/>
            <ac:spMk id="13" creationId="{5C3CB041-437A-DDC4-FD22-B5E3515334BD}"/>
          </ac:spMkLst>
        </pc:spChg>
        <pc:spChg chg="del">
          <ac:chgData name="Toby Donaldson" userId="2e6e5431-bb17-4c41-9985-d39c50d83c73" providerId="ADAL" clId="{B9F33DEE-EC52-4B89-A8C8-427ED27EC638}" dt="2024-09-17T22:05:58.113" v="8313" actId="21"/>
          <ac:spMkLst>
            <pc:docMk/>
            <pc:sldMk cId="2690710224" sldId="309"/>
            <ac:spMk id="15" creationId="{E92F2C95-4E44-8150-7503-55166FD05140}"/>
          </ac:spMkLst>
        </pc:spChg>
        <pc:spChg chg="del">
          <ac:chgData name="Toby Donaldson" userId="2e6e5431-bb17-4c41-9985-d39c50d83c73" providerId="ADAL" clId="{B9F33DEE-EC52-4B89-A8C8-427ED27EC638}" dt="2024-09-17T22:05:53.717" v="8312" actId="21"/>
          <ac:spMkLst>
            <pc:docMk/>
            <pc:sldMk cId="2690710224" sldId="309"/>
            <ac:spMk id="22" creationId="{1F01744D-64D4-FDEA-99EB-411094AB7619}"/>
          </ac:spMkLst>
        </pc:spChg>
        <pc:cxnChg chg="add mod">
          <ac:chgData name="Toby Donaldson" userId="2e6e5431-bb17-4c41-9985-d39c50d83c73" providerId="ADAL" clId="{B9F33DEE-EC52-4B89-A8C8-427ED27EC638}" dt="2024-09-17T22:06:04.944" v="8314"/>
          <ac:cxnSpMkLst>
            <pc:docMk/>
            <pc:sldMk cId="2690710224" sldId="309"/>
            <ac:cxnSpMk id="7" creationId="{1100C525-50A7-733C-8BE1-2972CBA67814}"/>
          </ac:cxnSpMkLst>
        </pc:cxnChg>
        <pc:cxnChg chg="del mod">
          <ac:chgData name="Toby Donaldson" userId="2e6e5431-bb17-4c41-9985-d39c50d83c73" providerId="ADAL" clId="{B9F33DEE-EC52-4B89-A8C8-427ED27EC638}" dt="2024-09-17T22:05:58.113" v="8313" actId="21"/>
          <ac:cxnSpMkLst>
            <pc:docMk/>
            <pc:sldMk cId="2690710224" sldId="309"/>
            <ac:cxnSpMk id="31" creationId="{1100C525-50A7-733C-8BE1-2972CBA67814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9T00:45:39.093" v="8907" actId="21"/>
        <pc:sldMkLst>
          <pc:docMk/>
          <pc:sldMk cId="2722314743" sldId="310"/>
        </pc:sldMkLst>
        <pc:spChg chg="del">
          <ac:chgData name="Toby Donaldson" userId="2e6e5431-bb17-4c41-9985-d39c50d83c73" providerId="ADAL" clId="{B9F33DEE-EC52-4B89-A8C8-427ED27EC638}" dt="2024-09-17T22:07:58.475" v="8380" actId="21"/>
          <ac:spMkLst>
            <pc:docMk/>
            <pc:sldMk cId="2722314743" sldId="310"/>
            <ac:spMk id="2" creationId="{A5E6C931-848B-61E7-A584-2A3E14781E8C}"/>
          </ac:spMkLst>
        </pc:spChg>
        <pc:spChg chg="del">
          <ac:chgData name="Toby Donaldson" userId="2e6e5431-bb17-4c41-9985-d39c50d83c73" providerId="ADAL" clId="{B9F33DEE-EC52-4B89-A8C8-427ED27EC638}" dt="2024-09-17T22:07:54.396" v="8379" actId="21"/>
          <ac:spMkLst>
            <pc:docMk/>
            <pc:sldMk cId="2722314743" sldId="310"/>
            <ac:spMk id="3" creationId="{6D93479A-CA2F-FB20-C0DB-0A9F7CF2E14F}"/>
          </ac:spMkLst>
        </pc:spChg>
        <pc:spChg chg="del">
          <ac:chgData name="Toby Donaldson" userId="2e6e5431-bb17-4c41-9985-d39c50d83c73" providerId="ADAL" clId="{B9F33DEE-EC52-4B89-A8C8-427ED27EC638}" dt="2024-09-17T22:07:54.396" v="8379" actId="21"/>
          <ac:spMkLst>
            <pc:docMk/>
            <pc:sldMk cId="2722314743" sldId="310"/>
            <ac:spMk id="5" creationId="{D00CB93A-3320-C18B-4C74-541FB845D35B}"/>
          </ac:spMkLst>
        </pc:spChg>
        <pc:spChg chg="add del mod">
          <ac:chgData name="Toby Donaldson" userId="2e6e5431-bb17-4c41-9985-d39c50d83c73" providerId="ADAL" clId="{B9F33DEE-EC52-4B89-A8C8-427ED27EC638}" dt="2024-09-17T22:08:01.147" v="8381" actId="21"/>
          <ac:spMkLst>
            <pc:docMk/>
            <pc:sldMk cId="2722314743" sldId="310"/>
            <ac:spMk id="7" creationId="{D69ED254-187C-7E05-E44B-C67C6A8CFCEA}"/>
          </ac:spMkLst>
        </pc:spChg>
        <pc:spChg chg="mod">
          <ac:chgData name="Toby Donaldson" userId="2e6e5431-bb17-4c41-9985-d39c50d83c73" providerId="ADAL" clId="{B9F33DEE-EC52-4B89-A8C8-427ED27EC638}" dt="2024-09-17T22:11:19.051" v="8424" actId="1076"/>
          <ac:spMkLst>
            <pc:docMk/>
            <pc:sldMk cId="2722314743" sldId="310"/>
            <ac:spMk id="9" creationId="{F878376C-F24D-8397-674D-6287CA555DD3}"/>
          </ac:spMkLst>
        </pc:spChg>
        <pc:spChg chg="del">
          <ac:chgData name="Toby Donaldson" userId="2e6e5431-bb17-4c41-9985-d39c50d83c73" providerId="ADAL" clId="{B9F33DEE-EC52-4B89-A8C8-427ED27EC638}" dt="2024-09-17T22:07:48.668" v="8378" actId="21"/>
          <ac:spMkLst>
            <pc:docMk/>
            <pc:sldMk cId="2722314743" sldId="310"/>
            <ac:spMk id="10" creationId="{0263D4DB-26B7-1D16-A834-05F8B3DC1F71}"/>
          </ac:spMkLst>
        </pc:spChg>
        <pc:spChg chg="add mod">
          <ac:chgData name="Toby Donaldson" userId="2e6e5431-bb17-4c41-9985-d39c50d83c73" providerId="ADAL" clId="{B9F33DEE-EC52-4B89-A8C8-427ED27EC638}" dt="2024-09-17T22:10:51.195" v="8420" actId="1076"/>
          <ac:spMkLst>
            <pc:docMk/>
            <pc:sldMk cId="2722314743" sldId="310"/>
            <ac:spMk id="11" creationId="{9B2C2A61-4298-4DD1-294E-B1B3004D90FF}"/>
          </ac:spMkLst>
        </pc:spChg>
        <pc:spChg chg="add mod">
          <ac:chgData name="Toby Donaldson" userId="2e6e5431-bb17-4c41-9985-d39c50d83c73" providerId="ADAL" clId="{B9F33DEE-EC52-4B89-A8C8-427ED27EC638}" dt="2024-09-19T00:45:31.985" v="8906" actId="20577"/>
          <ac:spMkLst>
            <pc:docMk/>
            <pc:sldMk cId="2722314743" sldId="310"/>
            <ac:spMk id="12" creationId="{58EF3048-42F9-9C1C-5833-7D86A6DFACC8}"/>
          </ac:spMkLst>
        </pc:spChg>
        <pc:spChg chg="mod">
          <ac:chgData name="Toby Donaldson" userId="2e6e5431-bb17-4c41-9985-d39c50d83c73" providerId="ADAL" clId="{B9F33DEE-EC52-4B89-A8C8-427ED27EC638}" dt="2024-09-17T22:10:41.979" v="8418" actId="164"/>
          <ac:spMkLst>
            <pc:docMk/>
            <pc:sldMk cId="2722314743" sldId="310"/>
            <ac:spMk id="13" creationId="{5C3CB041-437A-DDC4-FD22-B5E3515334BD}"/>
          </ac:spMkLst>
        </pc:spChg>
        <pc:spChg chg="add mod">
          <ac:chgData name="Toby Donaldson" userId="2e6e5431-bb17-4c41-9985-d39c50d83c73" providerId="ADAL" clId="{B9F33DEE-EC52-4B89-A8C8-427ED27EC638}" dt="2024-09-17T22:10:41.979" v="8418" actId="164"/>
          <ac:spMkLst>
            <pc:docMk/>
            <pc:sldMk cId="2722314743" sldId="310"/>
            <ac:spMk id="14" creationId="{6423619F-015B-743C-8893-EF2BACDC092A}"/>
          </ac:spMkLst>
        </pc:spChg>
        <pc:spChg chg="add mod">
          <ac:chgData name="Toby Donaldson" userId="2e6e5431-bb17-4c41-9985-d39c50d83c73" providerId="ADAL" clId="{B9F33DEE-EC52-4B89-A8C8-427ED27EC638}" dt="2024-09-17T22:11:05.082" v="8423" actId="20577"/>
          <ac:spMkLst>
            <pc:docMk/>
            <pc:sldMk cId="2722314743" sldId="310"/>
            <ac:spMk id="16" creationId="{4D326BA4-1444-89EA-65F2-FD46FACD11BB}"/>
          </ac:spMkLst>
        </pc:spChg>
        <pc:spChg chg="add mod">
          <ac:chgData name="Toby Donaldson" userId="2e6e5431-bb17-4c41-9985-d39c50d83c73" providerId="ADAL" clId="{B9F33DEE-EC52-4B89-A8C8-427ED27EC638}" dt="2024-09-17T22:11:32.599" v="8428" actId="20577"/>
          <ac:spMkLst>
            <pc:docMk/>
            <pc:sldMk cId="2722314743" sldId="310"/>
            <ac:spMk id="17" creationId="{58F2816C-2B32-1A51-C852-10E279986B4A}"/>
          </ac:spMkLst>
        </pc:spChg>
        <pc:spChg chg="add mod">
          <ac:chgData name="Toby Donaldson" userId="2e6e5431-bb17-4c41-9985-d39c50d83c73" providerId="ADAL" clId="{B9F33DEE-EC52-4B89-A8C8-427ED27EC638}" dt="2024-09-17T22:11:45.468" v="8433" actId="20577"/>
          <ac:spMkLst>
            <pc:docMk/>
            <pc:sldMk cId="2722314743" sldId="310"/>
            <ac:spMk id="18" creationId="{D761DB05-25D7-F007-E5BC-C2CC5D547A9F}"/>
          </ac:spMkLst>
        </pc:spChg>
        <pc:spChg chg="add mod">
          <ac:chgData name="Toby Donaldson" userId="2e6e5431-bb17-4c41-9985-d39c50d83c73" providerId="ADAL" clId="{B9F33DEE-EC52-4B89-A8C8-427ED27EC638}" dt="2024-09-17T22:12:29.242" v="8462" actId="1076"/>
          <ac:spMkLst>
            <pc:docMk/>
            <pc:sldMk cId="2722314743" sldId="310"/>
            <ac:spMk id="19" creationId="{083497FF-725C-07A4-B731-4337A7DCB4FE}"/>
          </ac:spMkLst>
        </pc:spChg>
        <pc:grpChg chg="add mod">
          <ac:chgData name="Toby Donaldson" userId="2e6e5431-bb17-4c41-9985-d39c50d83c73" providerId="ADAL" clId="{B9F33DEE-EC52-4B89-A8C8-427ED27EC638}" dt="2024-09-17T22:10:46.429" v="8419" actId="1076"/>
          <ac:grpSpMkLst>
            <pc:docMk/>
            <pc:sldMk cId="2722314743" sldId="310"/>
            <ac:grpSpMk id="15" creationId="{2FD6DDBB-452A-3400-CD38-6EECD8A4EDB3}"/>
          </ac:grpSpMkLst>
        </pc:grpChg>
        <pc:inkChg chg="del">
          <ac:chgData name="Toby Donaldson" userId="2e6e5431-bb17-4c41-9985-d39c50d83c73" providerId="ADAL" clId="{B9F33DEE-EC52-4B89-A8C8-427ED27EC638}" dt="2024-09-19T00:45:39.093" v="8907" actId="21"/>
          <ac:inkMkLst>
            <pc:docMk/>
            <pc:sldMk cId="2722314743" sldId="310"/>
            <ac:inkMk id="2" creationId="{233D7823-66E4-FB22-0996-F10B9B151B01}"/>
          </ac:inkMkLst>
        </pc:inkChg>
        <pc:cxnChg chg="del mod">
          <ac:chgData name="Toby Donaldson" userId="2e6e5431-bb17-4c41-9985-d39c50d83c73" providerId="ADAL" clId="{B9F33DEE-EC52-4B89-A8C8-427ED27EC638}" dt="2024-09-17T22:07:54.396" v="8379" actId="21"/>
          <ac:cxnSpMkLst>
            <pc:docMk/>
            <pc:sldMk cId="2722314743" sldId="310"/>
            <ac:cxnSpMk id="8" creationId="{6981BB04-4450-2F6F-4355-503A5A6C203A}"/>
          </ac:cxnSpMkLst>
        </pc:cxnChg>
      </pc:sldChg>
      <pc:sldChg chg="addSp delSp modSp add mod ord">
        <pc:chgData name="Toby Donaldson" userId="2e6e5431-bb17-4c41-9985-d39c50d83c73" providerId="ADAL" clId="{B9F33DEE-EC52-4B89-A8C8-427ED27EC638}" dt="2024-09-17T22:17:01.881" v="8681" actId="20577"/>
        <pc:sldMkLst>
          <pc:docMk/>
          <pc:sldMk cId="1234247253" sldId="311"/>
        </pc:sldMkLst>
        <pc:spChg chg="add del">
          <ac:chgData name="Toby Donaldson" userId="2e6e5431-bb17-4c41-9985-d39c50d83c73" providerId="ADAL" clId="{B9F33DEE-EC52-4B89-A8C8-427ED27EC638}" dt="2024-09-17T22:14:00.018" v="8482" actId="21"/>
          <ac:spMkLst>
            <pc:docMk/>
            <pc:sldMk cId="1234247253" sldId="311"/>
            <ac:spMk id="5" creationId="{D00CB93A-3320-C18B-4C74-541FB845D35B}"/>
          </ac:spMkLst>
        </pc:spChg>
        <pc:spChg chg="add del mod">
          <ac:chgData name="Toby Donaldson" userId="2e6e5431-bb17-4c41-9985-d39c50d83c73" providerId="ADAL" clId="{B9F33DEE-EC52-4B89-A8C8-427ED27EC638}" dt="2024-09-17T22:13:35.504" v="8469" actId="22"/>
          <ac:spMkLst>
            <pc:docMk/>
            <pc:sldMk cId="1234247253" sldId="311"/>
            <ac:spMk id="7" creationId="{E4802D60-52A6-E96E-50CF-F8D0D34BAF36}"/>
          </ac:spMkLst>
        </pc:spChg>
        <pc:spChg chg="add del">
          <ac:chgData name="Toby Donaldson" userId="2e6e5431-bb17-4c41-9985-d39c50d83c73" providerId="ADAL" clId="{B9F33DEE-EC52-4B89-A8C8-427ED27EC638}" dt="2024-09-17T22:13:40.599" v="8473" actId="22"/>
          <ac:spMkLst>
            <pc:docMk/>
            <pc:sldMk cId="1234247253" sldId="311"/>
            <ac:spMk id="10" creationId="{9C9C1A3A-60B8-FDB7-E4F8-69DDC31017EA}"/>
          </ac:spMkLst>
        </pc:spChg>
        <pc:spChg chg="add del mod">
          <ac:chgData name="Toby Donaldson" userId="2e6e5431-bb17-4c41-9985-d39c50d83c73" providerId="ADAL" clId="{B9F33DEE-EC52-4B89-A8C8-427ED27EC638}" dt="2024-09-17T22:17:01.881" v="8681" actId="20577"/>
          <ac:spMkLst>
            <pc:docMk/>
            <pc:sldMk cId="1234247253" sldId="311"/>
            <ac:spMk id="12" creationId="{431A6EBB-A203-8787-4E34-76813F5D9DB4}"/>
          </ac:spMkLst>
        </pc:spChg>
        <pc:spChg chg="del">
          <ac:chgData name="Toby Donaldson" userId="2e6e5431-bb17-4c41-9985-d39c50d83c73" providerId="ADAL" clId="{B9F33DEE-EC52-4B89-A8C8-427ED27EC638}" dt="2024-09-17T22:13:47.463" v="8476" actId="21"/>
          <ac:spMkLst>
            <pc:docMk/>
            <pc:sldMk cId="1234247253" sldId="311"/>
            <ac:spMk id="13" creationId="{5C3CB041-437A-DDC4-FD22-B5E3515334BD}"/>
          </ac:spMkLst>
        </pc:spChg>
        <pc:spChg chg="add mod">
          <ac:chgData name="Toby Donaldson" userId="2e6e5431-bb17-4c41-9985-d39c50d83c73" providerId="ADAL" clId="{B9F33DEE-EC52-4B89-A8C8-427ED27EC638}" dt="2024-09-17T22:15:22.393" v="8652" actId="208"/>
          <ac:spMkLst>
            <pc:docMk/>
            <pc:sldMk cId="1234247253" sldId="311"/>
            <ac:spMk id="14" creationId="{33236FBD-1501-A0D8-6556-DC2951A5995C}"/>
          </ac:spMkLst>
        </pc:spChg>
        <pc:spChg chg="add del">
          <ac:chgData name="Toby Donaldson" userId="2e6e5431-bb17-4c41-9985-d39c50d83c73" providerId="ADAL" clId="{B9F33DEE-EC52-4B89-A8C8-427ED27EC638}" dt="2024-09-17T22:14:08.400" v="8483" actId="21"/>
          <ac:spMkLst>
            <pc:docMk/>
            <pc:sldMk cId="1234247253" sldId="311"/>
            <ac:spMk id="15" creationId="{E92F2C95-4E44-8150-7503-55166FD05140}"/>
          </ac:spMkLst>
        </pc:spChg>
        <pc:spChg chg="add del">
          <ac:chgData name="Toby Donaldson" userId="2e6e5431-bb17-4c41-9985-d39c50d83c73" providerId="ADAL" clId="{B9F33DEE-EC52-4B89-A8C8-427ED27EC638}" dt="2024-09-17T22:14:08.400" v="8483" actId="21"/>
          <ac:spMkLst>
            <pc:docMk/>
            <pc:sldMk cId="1234247253" sldId="311"/>
            <ac:spMk id="22" creationId="{1F01744D-64D4-FDEA-99EB-411094AB7619}"/>
          </ac:spMkLst>
        </pc:spChg>
        <pc:cxnChg chg="add del mod">
          <ac:chgData name="Toby Donaldson" userId="2e6e5431-bb17-4c41-9985-d39c50d83c73" providerId="ADAL" clId="{B9F33DEE-EC52-4B89-A8C8-427ED27EC638}" dt="2024-09-17T22:14:00.018" v="8482" actId="21"/>
          <ac:cxnSpMkLst>
            <pc:docMk/>
            <pc:sldMk cId="1234247253" sldId="311"/>
            <ac:cxnSpMk id="8" creationId="{6981BB04-4450-2F6F-4355-503A5A6C203A}"/>
          </ac:cxnSpMkLst>
        </pc:cxnChg>
        <pc:cxnChg chg="add del mod">
          <ac:chgData name="Toby Donaldson" userId="2e6e5431-bb17-4c41-9985-d39c50d83c73" providerId="ADAL" clId="{B9F33DEE-EC52-4B89-A8C8-427ED27EC638}" dt="2024-09-17T22:14:08.400" v="8483" actId="21"/>
          <ac:cxnSpMkLst>
            <pc:docMk/>
            <pc:sldMk cId="1234247253" sldId="311"/>
            <ac:cxnSpMk id="31" creationId="{1100C525-50A7-733C-8BE1-2972CBA67814}"/>
          </ac:cxnSpMkLst>
        </pc:cxnChg>
      </pc:sldChg>
      <pc:sldChg chg="addSp modSp add mod">
        <pc:chgData name="Toby Donaldson" userId="2e6e5431-bb17-4c41-9985-d39c50d83c73" providerId="ADAL" clId="{B9F33DEE-EC52-4B89-A8C8-427ED27EC638}" dt="2024-09-17T22:16:56.570" v="8678" actId="20577"/>
        <pc:sldMkLst>
          <pc:docMk/>
          <pc:sldMk cId="2540764007" sldId="312"/>
        </pc:sldMkLst>
        <pc:spChg chg="add mod">
          <ac:chgData name="Toby Donaldson" userId="2e6e5431-bb17-4c41-9985-d39c50d83c73" providerId="ADAL" clId="{B9F33DEE-EC52-4B89-A8C8-427ED27EC638}" dt="2024-09-17T22:16:03.592" v="8660" actId="20577"/>
          <ac:spMkLst>
            <pc:docMk/>
            <pc:sldMk cId="2540764007" sldId="312"/>
            <ac:spMk id="6" creationId="{EDC67DD5-8E05-1555-1A8E-6EBABA05B613}"/>
          </ac:spMkLst>
        </pc:spChg>
        <pc:spChg chg="add mod">
          <ac:chgData name="Toby Donaldson" userId="2e6e5431-bb17-4c41-9985-d39c50d83c73" providerId="ADAL" clId="{B9F33DEE-EC52-4B89-A8C8-427ED27EC638}" dt="2024-09-17T22:16:28.451" v="8671" actId="1076"/>
          <ac:spMkLst>
            <pc:docMk/>
            <pc:sldMk cId="2540764007" sldId="312"/>
            <ac:spMk id="7" creationId="{1EE28D83-3DB4-920E-B2DB-B27E5336C2B7}"/>
          </ac:spMkLst>
        </pc:spChg>
        <pc:spChg chg="mod">
          <ac:chgData name="Toby Donaldson" userId="2e6e5431-bb17-4c41-9985-d39c50d83c73" providerId="ADAL" clId="{B9F33DEE-EC52-4B89-A8C8-427ED27EC638}" dt="2024-09-17T22:16:56.570" v="8678" actId="20577"/>
          <ac:spMkLst>
            <pc:docMk/>
            <pc:sldMk cId="2540764007" sldId="312"/>
            <ac:spMk id="12" creationId="{431A6EBB-A203-8787-4E34-76813F5D9DB4}"/>
          </ac:spMkLst>
        </pc:spChg>
      </pc:sldChg>
      <pc:sldChg chg="addSp delSp modSp add del mod">
        <pc:chgData name="Toby Donaldson" userId="2e6e5431-bb17-4c41-9985-d39c50d83c73" providerId="ADAL" clId="{B9F33DEE-EC52-4B89-A8C8-427ED27EC638}" dt="2024-09-17T22:25:21.774" v="8894" actId="2696"/>
        <pc:sldMkLst>
          <pc:docMk/>
          <pc:sldMk cId="2281268154" sldId="313"/>
        </pc:sldMkLst>
        <pc:spChg chg="del">
          <ac:chgData name="Toby Donaldson" userId="2e6e5431-bb17-4c41-9985-d39c50d83c73" providerId="ADAL" clId="{B9F33DEE-EC52-4B89-A8C8-427ED27EC638}" dt="2024-09-17T22:18:54.844" v="8839" actId="21"/>
          <ac:spMkLst>
            <pc:docMk/>
            <pc:sldMk cId="2281268154" sldId="313"/>
            <ac:spMk id="6" creationId="{EDC67DD5-8E05-1555-1A8E-6EBABA05B613}"/>
          </ac:spMkLst>
        </pc:spChg>
        <pc:spChg chg="del">
          <ac:chgData name="Toby Donaldson" userId="2e6e5431-bb17-4c41-9985-d39c50d83c73" providerId="ADAL" clId="{B9F33DEE-EC52-4B89-A8C8-427ED27EC638}" dt="2024-09-17T22:18:53.264" v="8838" actId="21"/>
          <ac:spMkLst>
            <pc:docMk/>
            <pc:sldMk cId="2281268154" sldId="313"/>
            <ac:spMk id="7" creationId="{1EE28D83-3DB4-920E-B2DB-B27E5336C2B7}"/>
          </ac:spMkLst>
        </pc:spChg>
        <pc:spChg chg="add mod">
          <ac:chgData name="Toby Donaldson" userId="2e6e5431-bb17-4c41-9985-d39c50d83c73" providerId="ADAL" clId="{B9F33DEE-EC52-4B89-A8C8-427ED27EC638}" dt="2024-09-17T22:19:15.126" v="8845" actId="20577"/>
          <ac:spMkLst>
            <pc:docMk/>
            <pc:sldMk cId="2281268154" sldId="313"/>
            <ac:spMk id="9" creationId="{9AEAE99D-FA46-F515-38F6-153F6499C93E}"/>
          </ac:spMkLst>
        </pc:spChg>
        <pc:spChg chg="mod">
          <ac:chgData name="Toby Donaldson" userId="2e6e5431-bb17-4c41-9985-d39c50d83c73" providerId="ADAL" clId="{B9F33DEE-EC52-4B89-A8C8-427ED27EC638}" dt="2024-09-17T22:19:22.218" v="8852" actId="20577"/>
          <ac:spMkLst>
            <pc:docMk/>
            <pc:sldMk cId="2281268154" sldId="313"/>
            <ac:spMk id="12" creationId="{431A6EBB-A203-8787-4E34-76813F5D9DB4}"/>
          </ac:spMkLst>
        </pc:spChg>
        <pc:spChg chg="mod">
          <ac:chgData name="Toby Donaldson" userId="2e6e5431-bb17-4c41-9985-d39c50d83c73" providerId="ADAL" clId="{B9F33DEE-EC52-4B89-A8C8-427ED27EC638}" dt="2024-09-17T22:18:20.509" v="8793" actId="6549"/>
          <ac:spMkLst>
            <pc:docMk/>
            <pc:sldMk cId="2281268154" sldId="313"/>
            <ac:spMk id="14" creationId="{33236FBD-1501-A0D8-6556-DC2951A5995C}"/>
          </ac:spMkLst>
        </pc:spChg>
      </pc:sldChg>
      <pc:sldChg chg="add">
        <pc:chgData name="Toby Donaldson" userId="2e6e5431-bb17-4c41-9985-d39c50d83c73" providerId="ADAL" clId="{B9F33DEE-EC52-4B89-A8C8-427ED27EC638}" dt="2024-09-17T22:19:28.230" v="8853" actId="2890"/>
        <pc:sldMkLst>
          <pc:docMk/>
          <pc:sldMk cId="280561526" sldId="314"/>
        </pc:sldMkLst>
      </pc:sldChg>
      <pc:sldChg chg="addSp delSp modSp add mod">
        <pc:chgData name="Toby Donaldson" userId="2e6e5431-bb17-4c41-9985-d39c50d83c73" providerId="ADAL" clId="{B9F33DEE-EC52-4B89-A8C8-427ED27EC638}" dt="2024-09-17T22:23:14.150" v="8893" actId="1076"/>
        <pc:sldMkLst>
          <pc:docMk/>
          <pc:sldMk cId="988044877" sldId="315"/>
        </pc:sldMkLst>
        <pc:spChg chg="del">
          <ac:chgData name="Toby Donaldson" userId="2e6e5431-bb17-4c41-9985-d39c50d83c73" providerId="ADAL" clId="{B9F33DEE-EC52-4B89-A8C8-427ED27EC638}" dt="2024-09-17T22:21:22.505" v="8866" actId="21"/>
          <ac:spMkLst>
            <pc:docMk/>
            <pc:sldMk cId="988044877" sldId="315"/>
            <ac:spMk id="3" creationId="{6D93479A-CA2F-FB20-C0DB-0A9F7CF2E14F}"/>
          </ac:spMkLst>
        </pc:spChg>
        <pc:spChg chg="del">
          <ac:chgData name="Toby Donaldson" userId="2e6e5431-bb17-4c41-9985-d39c50d83c73" providerId="ADAL" clId="{B9F33DEE-EC52-4B89-A8C8-427ED27EC638}" dt="2024-09-17T22:21:22.505" v="8866" actId="21"/>
          <ac:spMkLst>
            <pc:docMk/>
            <pc:sldMk cId="988044877" sldId="315"/>
            <ac:spMk id="5" creationId="{D00CB93A-3320-C18B-4C74-541FB845D35B}"/>
          </ac:spMkLst>
        </pc:spChg>
        <pc:spChg chg="add mod">
          <ac:chgData name="Toby Donaldson" userId="2e6e5431-bb17-4c41-9985-d39c50d83c73" providerId="ADAL" clId="{B9F33DEE-EC52-4B89-A8C8-427ED27EC638}" dt="2024-09-17T22:21:44.252" v="8870" actId="1076"/>
          <ac:spMkLst>
            <pc:docMk/>
            <pc:sldMk cId="988044877" sldId="315"/>
            <ac:spMk id="6" creationId="{EC474749-3ED0-4F01-B666-AB2B0A73C9C9}"/>
          </ac:spMkLst>
        </pc:spChg>
        <pc:spChg chg="add mod">
          <ac:chgData name="Toby Donaldson" userId="2e6e5431-bb17-4c41-9985-d39c50d83c73" providerId="ADAL" clId="{B9F33DEE-EC52-4B89-A8C8-427ED27EC638}" dt="2024-09-17T22:21:44.252" v="8870" actId="1076"/>
          <ac:spMkLst>
            <pc:docMk/>
            <pc:sldMk cId="988044877" sldId="315"/>
            <ac:spMk id="7" creationId="{96DA67F4-4440-EC20-A452-F4BAE70D324F}"/>
          </ac:spMkLst>
        </pc:spChg>
        <pc:spChg chg="mod">
          <ac:chgData name="Toby Donaldson" userId="2e6e5431-bb17-4c41-9985-d39c50d83c73" providerId="ADAL" clId="{B9F33DEE-EC52-4B89-A8C8-427ED27EC638}" dt="2024-09-17T22:22:14.085" v="8873" actId="1076"/>
          <ac:spMkLst>
            <pc:docMk/>
            <pc:sldMk cId="988044877" sldId="315"/>
            <ac:spMk id="9" creationId="{9AEAE99D-FA46-F515-38F6-153F6499C93E}"/>
          </ac:spMkLst>
        </pc:spChg>
        <pc:spChg chg="add mod">
          <ac:chgData name="Toby Donaldson" userId="2e6e5431-bb17-4c41-9985-d39c50d83c73" providerId="ADAL" clId="{B9F33DEE-EC52-4B89-A8C8-427ED27EC638}" dt="2024-09-17T22:23:14.150" v="8893" actId="1076"/>
          <ac:spMkLst>
            <pc:docMk/>
            <pc:sldMk cId="988044877" sldId="315"/>
            <ac:spMk id="10" creationId="{6EB72D95-DD1F-3846-2F23-847D578BDBAA}"/>
          </ac:spMkLst>
        </pc:spChg>
        <pc:spChg chg="add mod">
          <ac:chgData name="Toby Donaldson" userId="2e6e5431-bb17-4c41-9985-d39c50d83c73" providerId="ADAL" clId="{B9F33DEE-EC52-4B89-A8C8-427ED27EC638}" dt="2024-09-17T22:23:10.075" v="8892" actId="1076"/>
          <ac:spMkLst>
            <pc:docMk/>
            <pc:sldMk cId="988044877" sldId="315"/>
            <ac:spMk id="11" creationId="{4D36F270-4589-9098-9DDA-D7F613D05FE0}"/>
          </ac:spMkLst>
        </pc:spChg>
        <pc:spChg chg="del">
          <ac:chgData name="Toby Donaldson" userId="2e6e5431-bb17-4c41-9985-d39c50d83c73" providerId="ADAL" clId="{B9F33DEE-EC52-4B89-A8C8-427ED27EC638}" dt="2024-09-17T22:20:57.004" v="8863" actId="21"/>
          <ac:spMkLst>
            <pc:docMk/>
            <pc:sldMk cId="988044877" sldId="315"/>
            <ac:spMk id="12" creationId="{431A6EBB-A203-8787-4E34-76813F5D9DB4}"/>
          </ac:spMkLst>
        </pc:spChg>
        <pc:spChg chg="mod">
          <ac:chgData name="Toby Donaldson" userId="2e6e5431-bb17-4c41-9985-d39c50d83c73" providerId="ADAL" clId="{B9F33DEE-EC52-4B89-A8C8-427ED27EC638}" dt="2024-09-17T22:21:44.252" v="8870" actId="1076"/>
          <ac:spMkLst>
            <pc:docMk/>
            <pc:sldMk cId="988044877" sldId="315"/>
            <ac:spMk id="14" creationId="{33236FBD-1501-A0D8-6556-DC2951A5995C}"/>
          </ac:spMkLst>
        </pc:spChg>
        <pc:cxnChg chg="del mod">
          <ac:chgData name="Toby Donaldson" userId="2e6e5431-bb17-4c41-9985-d39c50d83c73" providerId="ADAL" clId="{B9F33DEE-EC52-4B89-A8C8-427ED27EC638}" dt="2024-09-17T22:21:22.505" v="8866" actId="21"/>
          <ac:cxnSpMkLst>
            <pc:docMk/>
            <pc:sldMk cId="988044877" sldId="315"/>
            <ac:cxnSpMk id="8" creationId="{6981BB04-4450-2F6F-4355-503A5A6C203A}"/>
          </ac:cxnSpMkLst>
        </pc:cxnChg>
        <pc:cxnChg chg="add mod">
          <ac:chgData name="Toby Donaldson" userId="2e6e5431-bb17-4c41-9985-d39c50d83c73" providerId="ADAL" clId="{B9F33DEE-EC52-4B89-A8C8-427ED27EC638}" dt="2024-09-17T22:23:14.150" v="8893" actId="1076"/>
          <ac:cxnSpMkLst>
            <pc:docMk/>
            <pc:sldMk cId="988044877" sldId="315"/>
            <ac:cxnSpMk id="15" creationId="{42E03929-487C-7FD3-34A9-9129425F4BE7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9T00:59:35.686" v="9057" actId="11529"/>
        <pc:sldMkLst>
          <pc:docMk/>
          <pc:sldMk cId="2722267496" sldId="321"/>
        </pc:sldMkLst>
        <pc:spChg chg="add del mod">
          <ac:chgData name="Toby Donaldson" userId="2e6e5431-bb17-4c41-9985-d39c50d83c73" providerId="ADAL" clId="{B9F33DEE-EC52-4B89-A8C8-427ED27EC638}" dt="2024-09-19T00:57:41.670" v="8946" actId="21"/>
          <ac:spMkLst>
            <pc:docMk/>
            <pc:sldMk cId="2722267496" sldId="321"/>
            <ac:spMk id="3" creationId="{CFDA8D1D-BBC1-7E85-C9F4-33ED9A244AFD}"/>
          </ac:spMkLst>
        </pc:spChg>
        <pc:spChg chg="mod">
          <ac:chgData name="Toby Donaldson" userId="2e6e5431-bb17-4c41-9985-d39c50d83c73" providerId="ADAL" clId="{B9F33DEE-EC52-4B89-A8C8-427ED27EC638}" dt="2024-09-19T00:58:09.465" v="8988" actId="207"/>
          <ac:spMkLst>
            <pc:docMk/>
            <pc:sldMk cId="2722267496" sldId="321"/>
            <ac:spMk id="5" creationId="{D63A62E8-3DF2-8251-CBDB-1A09A68559D7}"/>
          </ac:spMkLst>
        </pc:spChg>
        <pc:spChg chg="add mod">
          <ac:chgData name="Toby Donaldson" userId="2e6e5431-bb17-4c41-9985-d39c50d83c73" providerId="ADAL" clId="{B9F33DEE-EC52-4B89-A8C8-427ED27EC638}" dt="2024-09-19T00:56:26.479" v="8937"/>
          <ac:spMkLst>
            <pc:docMk/>
            <pc:sldMk cId="2722267496" sldId="321"/>
            <ac:spMk id="6" creationId="{43978626-DFE3-4F98-3036-F18430FBF5AD}"/>
          </ac:spMkLst>
        </pc:spChg>
        <pc:spChg chg="del mod ord">
          <ac:chgData name="Toby Donaldson" userId="2e6e5431-bb17-4c41-9985-d39c50d83c73" providerId="ADAL" clId="{B9F33DEE-EC52-4B89-A8C8-427ED27EC638}" dt="2024-09-19T00:57:29.471" v="8943" actId="21"/>
          <ac:spMkLst>
            <pc:docMk/>
            <pc:sldMk cId="2722267496" sldId="321"/>
            <ac:spMk id="7" creationId="{90AC8351-6490-FFBC-8EAD-267A0BCF0642}"/>
          </ac:spMkLst>
        </pc:spChg>
        <pc:spChg chg="add mod">
          <ac:chgData name="Toby Donaldson" userId="2e6e5431-bb17-4c41-9985-d39c50d83c73" providerId="ADAL" clId="{B9F33DEE-EC52-4B89-A8C8-427ED27EC638}" dt="2024-09-19T00:56:29.002" v="8938"/>
          <ac:spMkLst>
            <pc:docMk/>
            <pc:sldMk cId="2722267496" sldId="321"/>
            <ac:spMk id="8" creationId="{F6FEC5B8-4CDC-AC2F-ADB2-5C9622367220}"/>
          </ac:spMkLst>
        </pc:spChg>
        <pc:spChg chg="add mod">
          <ac:chgData name="Toby Donaldson" userId="2e6e5431-bb17-4c41-9985-d39c50d83c73" providerId="ADAL" clId="{B9F33DEE-EC52-4B89-A8C8-427ED27EC638}" dt="2024-09-19T00:56:53.543" v="8940"/>
          <ac:spMkLst>
            <pc:docMk/>
            <pc:sldMk cId="2722267496" sldId="321"/>
            <ac:spMk id="9" creationId="{A0F04756-DBF6-D6F1-8595-E499BDAB0FB9}"/>
          </ac:spMkLst>
        </pc:spChg>
        <pc:spChg chg="mod">
          <ac:chgData name="Toby Donaldson" userId="2e6e5431-bb17-4c41-9985-d39c50d83c73" providerId="ADAL" clId="{B9F33DEE-EC52-4B89-A8C8-427ED27EC638}" dt="2024-09-19T00:57:37.955" v="8945" actId="207"/>
          <ac:spMkLst>
            <pc:docMk/>
            <pc:sldMk cId="2722267496" sldId="321"/>
            <ac:spMk id="13" creationId="{5C3CB041-437A-DDC4-FD22-B5E3515334BD}"/>
          </ac:spMkLst>
        </pc:spChg>
        <pc:spChg chg="add mod">
          <ac:chgData name="Toby Donaldson" userId="2e6e5431-bb17-4c41-9985-d39c50d83c73" providerId="ADAL" clId="{B9F33DEE-EC52-4B89-A8C8-427ED27EC638}" dt="2024-09-19T00:59:30.434" v="9056" actId="207"/>
          <ac:spMkLst>
            <pc:docMk/>
            <pc:sldMk cId="2722267496" sldId="321"/>
            <ac:spMk id="20" creationId="{438A2C84-9FE2-906B-1C75-D8BA9E77F23D}"/>
          </ac:spMkLst>
        </pc:spChg>
        <pc:cxnChg chg="add del mod ord">
          <ac:chgData name="Toby Donaldson" userId="2e6e5431-bb17-4c41-9985-d39c50d83c73" providerId="ADAL" clId="{B9F33DEE-EC52-4B89-A8C8-427ED27EC638}" dt="2024-09-19T00:58:54.320" v="8997" actId="14100"/>
          <ac:cxnSpMkLst>
            <pc:docMk/>
            <pc:sldMk cId="2722267496" sldId="321"/>
            <ac:cxnSpMk id="11" creationId="{326FABDB-2906-CEF4-7B06-A2781A11C9CF}"/>
          </ac:cxnSpMkLst>
        </pc:cxnChg>
        <pc:cxnChg chg="add mod ord">
          <ac:chgData name="Toby Donaldson" userId="2e6e5431-bb17-4c41-9985-d39c50d83c73" providerId="ADAL" clId="{B9F33DEE-EC52-4B89-A8C8-427ED27EC638}" dt="2024-09-19T00:58:54.320" v="8997" actId="14100"/>
          <ac:cxnSpMkLst>
            <pc:docMk/>
            <pc:sldMk cId="2722267496" sldId="321"/>
            <ac:cxnSpMk id="12" creationId="{04A4ABA1-075F-E058-656C-5E5091A3DCFB}"/>
          </ac:cxnSpMkLst>
        </pc:cxnChg>
        <pc:cxnChg chg="add">
          <ac:chgData name="Toby Donaldson" userId="2e6e5431-bb17-4c41-9985-d39c50d83c73" providerId="ADAL" clId="{B9F33DEE-EC52-4B89-A8C8-427ED27EC638}" dt="2024-09-19T00:59:35.686" v="9057" actId="11529"/>
          <ac:cxnSpMkLst>
            <pc:docMk/>
            <pc:sldMk cId="2722267496" sldId="321"/>
            <ac:cxnSpMk id="22" creationId="{FA4C978D-16B7-F5A5-61AD-152816134113}"/>
          </ac:cxnSpMkLst>
        </pc:cxnChg>
      </pc:sldChg>
    </pc:docChg>
  </pc:docChgLst>
  <pc:docChgLst>
    <pc:chgData name="Toby Donaldson" userId="2e6e5431-bb17-4c41-9985-d39c50d83c73" providerId="ADAL" clId="{D9E01E68-3093-4328-BB93-1B8A087A0E58}"/>
    <pc:docChg chg="undo custSel addSld delSld modSld sldOrd modSection">
      <pc:chgData name="Toby Donaldson" userId="2e6e5431-bb17-4c41-9985-d39c50d83c73" providerId="ADAL" clId="{D9E01E68-3093-4328-BB93-1B8A087A0E58}" dt="2024-09-18T19:05:20.157" v="516" actId="1076"/>
      <pc:docMkLst>
        <pc:docMk/>
      </pc:docMkLst>
      <pc:sldChg chg="modTransition">
        <pc:chgData name="Toby Donaldson" userId="2e6e5431-bb17-4c41-9985-d39c50d83c73" providerId="ADAL" clId="{D9E01E68-3093-4328-BB93-1B8A087A0E58}" dt="2024-09-18T18:26:50.507" v="1"/>
        <pc:sldMkLst>
          <pc:docMk/>
          <pc:sldMk cId="3144938788" sldId="279"/>
        </pc:sldMkLst>
      </pc:sldChg>
      <pc:sldChg chg="modTransition">
        <pc:chgData name="Toby Donaldson" userId="2e6e5431-bb17-4c41-9985-d39c50d83c73" providerId="ADAL" clId="{D9E01E68-3093-4328-BB93-1B8A087A0E58}" dt="2024-09-18T18:26:50.507" v="1"/>
        <pc:sldMkLst>
          <pc:docMk/>
          <pc:sldMk cId="1423446375" sldId="280"/>
        </pc:sldMkLst>
      </pc:sldChg>
      <pc:sldChg chg="modTransition">
        <pc:chgData name="Toby Donaldson" userId="2e6e5431-bb17-4c41-9985-d39c50d83c73" providerId="ADAL" clId="{D9E01E68-3093-4328-BB93-1B8A087A0E58}" dt="2024-09-18T18:26:50.507" v="1"/>
        <pc:sldMkLst>
          <pc:docMk/>
          <pc:sldMk cId="4150615350" sldId="281"/>
        </pc:sldMkLst>
      </pc:sldChg>
      <pc:sldChg chg="modTransition">
        <pc:chgData name="Toby Donaldson" userId="2e6e5431-bb17-4c41-9985-d39c50d83c73" providerId="ADAL" clId="{D9E01E68-3093-4328-BB93-1B8A087A0E58}" dt="2024-09-18T18:26:50.507" v="1"/>
        <pc:sldMkLst>
          <pc:docMk/>
          <pc:sldMk cId="3864837313" sldId="282"/>
        </pc:sldMkLst>
      </pc:sldChg>
      <pc:sldChg chg="modSp mod">
        <pc:chgData name="Toby Donaldson" userId="2e6e5431-bb17-4c41-9985-d39c50d83c73" providerId="ADAL" clId="{D9E01E68-3093-4328-BB93-1B8A087A0E58}" dt="2024-09-18T18:27:33.601" v="13" actId="20577"/>
        <pc:sldMkLst>
          <pc:docMk/>
          <pc:sldMk cId="976387272" sldId="283"/>
        </pc:sldMkLst>
        <pc:spChg chg="mod">
          <ac:chgData name="Toby Donaldson" userId="2e6e5431-bb17-4c41-9985-d39c50d83c73" providerId="ADAL" clId="{D9E01E68-3093-4328-BB93-1B8A087A0E58}" dt="2024-09-18T18:27:33.601" v="13" actId="20577"/>
          <ac:spMkLst>
            <pc:docMk/>
            <pc:sldMk cId="976387272" sldId="283"/>
            <ac:spMk id="21" creationId="{D740259B-6CB5-F639-4EA8-154D270E96F9}"/>
          </ac:spMkLst>
        </pc:spChg>
      </pc:sldChg>
      <pc:sldChg chg="modTransition">
        <pc:chgData name="Toby Donaldson" userId="2e6e5431-bb17-4c41-9985-d39c50d83c73" providerId="ADAL" clId="{D9E01E68-3093-4328-BB93-1B8A087A0E58}" dt="2024-09-18T18:26:50.507" v="1"/>
        <pc:sldMkLst>
          <pc:docMk/>
          <pc:sldMk cId="899495814" sldId="284"/>
        </pc:sldMkLst>
      </pc:sldChg>
      <pc:sldChg chg="modSp mod">
        <pc:chgData name="Toby Donaldson" userId="2e6e5431-bb17-4c41-9985-d39c50d83c73" providerId="ADAL" clId="{D9E01E68-3093-4328-BB93-1B8A087A0E58}" dt="2024-09-18T18:27:25.303" v="9" actId="20577"/>
        <pc:sldMkLst>
          <pc:docMk/>
          <pc:sldMk cId="3461707693" sldId="285"/>
        </pc:sldMkLst>
        <pc:spChg chg="mod">
          <ac:chgData name="Toby Donaldson" userId="2e6e5431-bb17-4c41-9985-d39c50d83c73" providerId="ADAL" clId="{D9E01E68-3093-4328-BB93-1B8A087A0E58}" dt="2024-09-18T18:27:25.303" v="9" actId="20577"/>
          <ac:spMkLst>
            <pc:docMk/>
            <pc:sldMk cId="3461707693" sldId="285"/>
            <ac:spMk id="21" creationId="{D740259B-6CB5-F639-4EA8-154D270E96F9}"/>
          </ac:spMkLst>
        </pc:spChg>
      </pc:sldChg>
      <pc:sldChg chg="modSp mod">
        <pc:chgData name="Toby Donaldson" userId="2e6e5431-bb17-4c41-9985-d39c50d83c73" providerId="ADAL" clId="{D9E01E68-3093-4328-BB93-1B8A087A0E58}" dt="2024-09-18T18:27:40.509" v="17" actId="20577"/>
        <pc:sldMkLst>
          <pc:docMk/>
          <pc:sldMk cId="2835686456" sldId="287"/>
        </pc:sldMkLst>
        <pc:spChg chg="mod">
          <ac:chgData name="Toby Donaldson" userId="2e6e5431-bb17-4c41-9985-d39c50d83c73" providerId="ADAL" clId="{D9E01E68-3093-4328-BB93-1B8A087A0E58}" dt="2024-09-18T18:27:40.509" v="17" actId="20577"/>
          <ac:spMkLst>
            <pc:docMk/>
            <pc:sldMk cId="2835686456" sldId="287"/>
            <ac:spMk id="21" creationId="{D740259B-6CB5-F639-4EA8-154D270E96F9}"/>
          </ac:spMkLst>
        </pc:spChg>
      </pc:sldChg>
      <pc:sldChg chg="modSp mod">
        <pc:chgData name="Toby Donaldson" userId="2e6e5431-bb17-4c41-9985-d39c50d83c73" providerId="ADAL" clId="{D9E01E68-3093-4328-BB93-1B8A087A0E58}" dt="2024-09-18T18:27:45.927" v="21" actId="20577"/>
        <pc:sldMkLst>
          <pc:docMk/>
          <pc:sldMk cId="3265458198" sldId="288"/>
        </pc:sldMkLst>
        <pc:spChg chg="mod">
          <ac:chgData name="Toby Donaldson" userId="2e6e5431-bb17-4c41-9985-d39c50d83c73" providerId="ADAL" clId="{D9E01E68-3093-4328-BB93-1B8A087A0E58}" dt="2024-09-18T18:27:45.927" v="21" actId="20577"/>
          <ac:spMkLst>
            <pc:docMk/>
            <pc:sldMk cId="3265458198" sldId="288"/>
            <ac:spMk id="21" creationId="{D740259B-6CB5-F639-4EA8-154D270E96F9}"/>
          </ac:spMkLst>
        </pc:spChg>
      </pc:sldChg>
      <pc:sldChg chg="modSp mod">
        <pc:chgData name="Toby Donaldson" userId="2e6e5431-bb17-4c41-9985-d39c50d83c73" providerId="ADAL" clId="{D9E01E68-3093-4328-BB93-1B8A087A0E58}" dt="2024-09-18T18:27:52.669" v="25" actId="20577"/>
        <pc:sldMkLst>
          <pc:docMk/>
          <pc:sldMk cId="4208034066" sldId="289"/>
        </pc:sldMkLst>
        <pc:spChg chg="mod">
          <ac:chgData name="Toby Donaldson" userId="2e6e5431-bb17-4c41-9985-d39c50d83c73" providerId="ADAL" clId="{D9E01E68-3093-4328-BB93-1B8A087A0E58}" dt="2024-09-18T18:27:52.669" v="25" actId="20577"/>
          <ac:spMkLst>
            <pc:docMk/>
            <pc:sldMk cId="4208034066" sldId="289"/>
            <ac:spMk id="21" creationId="{D740259B-6CB5-F639-4EA8-154D270E96F9}"/>
          </ac:spMkLst>
        </pc:spChg>
      </pc:sldChg>
      <pc:sldChg chg="modSp mod">
        <pc:chgData name="Toby Donaldson" userId="2e6e5431-bb17-4c41-9985-d39c50d83c73" providerId="ADAL" clId="{D9E01E68-3093-4328-BB93-1B8A087A0E58}" dt="2024-09-18T18:27:58.461" v="29" actId="20577"/>
        <pc:sldMkLst>
          <pc:docMk/>
          <pc:sldMk cId="3579788506" sldId="290"/>
        </pc:sldMkLst>
        <pc:spChg chg="mod">
          <ac:chgData name="Toby Donaldson" userId="2e6e5431-bb17-4c41-9985-d39c50d83c73" providerId="ADAL" clId="{D9E01E68-3093-4328-BB93-1B8A087A0E58}" dt="2024-09-18T18:27:58.461" v="29" actId="20577"/>
          <ac:spMkLst>
            <pc:docMk/>
            <pc:sldMk cId="3579788506" sldId="290"/>
            <ac:spMk id="21" creationId="{D740259B-6CB5-F639-4EA8-154D270E96F9}"/>
          </ac:spMkLst>
        </pc:spChg>
      </pc:sldChg>
      <pc:sldChg chg="del">
        <pc:chgData name="Toby Donaldson" userId="2e6e5431-bb17-4c41-9985-d39c50d83c73" providerId="ADAL" clId="{D9E01E68-3093-4328-BB93-1B8A087A0E58}" dt="2024-09-18T18:28:23.150" v="30" actId="2696"/>
        <pc:sldMkLst>
          <pc:docMk/>
          <pc:sldMk cId="3287135454" sldId="292"/>
        </pc:sldMkLst>
      </pc:sldChg>
      <pc:sldChg chg="delSp modSp mod">
        <pc:chgData name="Toby Donaldson" userId="2e6e5431-bb17-4c41-9985-d39c50d83c73" providerId="ADAL" clId="{D9E01E68-3093-4328-BB93-1B8A087A0E58}" dt="2024-09-18T18:28:58.298" v="41" actId="20577"/>
        <pc:sldMkLst>
          <pc:docMk/>
          <pc:sldMk cId="3231735434" sldId="293"/>
        </pc:sldMkLst>
        <pc:spChg chg="mod">
          <ac:chgData name="Toby Donaldson" userId="2e6e5431-bb17-4c41-9985-d39c50d83c73" providerId="ADAL" clId="{D9E01E68-3093-4328-BB93-1B8A087A0E58}" dt="2024-09-18T18:28:58.298" v="41" actId="20577"/>
          <ac:spMkLst>
            <pc:docMk/>
            <pc:sldMk cId="3231735434" sldId="293"/>
            <ac:spMk id="3" creationId="{282A2FBA-A14A-54E6-FB37-8B6ACF7815D5}"/>
          </ac:spMkLst>
        </pc:spChg>
        <pc:spChg chg="del">
          <ac:chgData name="Toby Donaldson" userId="2e6e5431-bb17-4c41-9985-d39c50d83c73" providerId="ADAL" clId="{D9E01E68-3093-4328-BB93-1B8A087A0E58}" dt="2024-09-18T18:28:50.585" v="32" actId="21"/>
          <ac:spMkLst>
            <pc:docMk/>
            <pc:sldMk cId="3231735434" sldId="293"/>
            <ac:spMk id="5" creationId="{D63A62E8-3DF2-8251-CBDB-1A09A68559D7}"/>
          </ac:spMkLst>
        </pc:spChg>
        <pc:spChg chg="del">
          <ac:chgData name="Toby Donaldson" userId="2e6e5431-bb17-4c41-9985-d39c50d83c73" providerId="ADAL" clId="{D9E01E68-3093-4328-BB93-1B8A087A0E58}" dt="2024-09-18T18:28:50.585" v="32" actId="21"/>
          <ac:spMkLst>
            <pc:docMk/>
            <pc:sldMk cId="3231735434" sldId="293"/>
            <ac:spMk id="8" creationId="{7DD5D3D6-7129-8221-FC11-413AC997465C}"/>
          </ac:spMkLst>
        </pc:spChg>
        <pc:cxnChg chg="mod">
          <ac:chgData name="Toby Donaldson" userId="2e6e5431-bb17-4c41-9985-d39c50d83c73" providerId="ADAL" clId="{D9E01E68-3093-4328-BB93-1B8A087A0E58}" dt="2024-09-18T18:28:54.138" v="36" actId="20577"/>
          <ac:cxnSpMkLst>
            <pc:docMk/>
            <pc:sldMk cId="3231735434" sldId="293"/>
            <ac:cxnSpMk id="7" creationId="{EA92CB22-633E-A3BD-F8D4-E068DA3B3656}"/>
          </ac:cxnSpMkLst>
        </pc:cxnChg>
      </pc:sldChg>
      <pc:sldChg chg="modSp mod">
        <pc:chgData name="Toby Donaldson" userId="2e6e5431-bb17-4c41-9985-d39c50d83c73" providerId="ADAL" clId="{D9E01E68-3093-4328-BB93-1B8A087A0E58}" dt="2024-09-18T18:31:20.286" v="90" actId="20577"/>
        <pc:sldMkLst>
          <pc:docMk/>
          <pc:sldMk cId="3762144442" sldId="304"/>
        </pc:sldMkLst>
        <pc:spChg chg="mod">
          <ac:chgData name="Toby Donaldson" userId="2e6e5431-bb17-4c41-9985-d39c50d83c73" providerId="ADAL" clId="{D9E01E68-3093-4328-BB93-1B8A087A0E58}" dt="2024-09-18T18:31:20.286" v="90" actId="20577"/>
          <ac:spMkLst>
            <pc:docMk/>
            <pc:sldMk cId="3762144442" sldId="304"/>
            <ac:spMk id="5" creationId="{D00CB93A-3320-C18B-4C74-541FB845D35B}"/>
          </ac:spMkLst>
        </pc:spChg>
        <pc:cxnChg chg="mod">
          <ac:chgData name="Toby Donaldson" userId="2e6e5431-bb17-4c41-9985-d39c50d83c73" providerId="ADAL" clId="{D9E01E68-3093-4328-BB93-1B8A087A0E58}" dt="2024-09-18T18:30:47.827" v="85" actId="20577"/>
          <ac:cxnSpMkLst>
            <pc:docMk/>
            <pc:sldMk cId="3762144442" sldId="304"/>
            <ac:cxnSpMk id="8" creationId="{6981BB04-4450-2F6F-4355-503A5A6C203A}"/>
          </ac:cxnSpMkLst>
        </pc:cxnChg>
      </pc:sldChg>
      <pc:sldChg chg="addSp delSp modSp mod">
        <pc:chgData name="Toby Donaldson" userId="2e6e5431-bb17-4c41-9985-d39c50d83c73" providerId="ADAL" clId="{D9E01E68-3093-4328-BB93-1B8A087A0E58}" dt="2024-09-18T18:31:39.528" v="92"/>
        <pc:sldMkLst>
          <pc:docMk/>
          <pc:sldMk cId="3098928990" sldId="305"/>
        </pc:sldMkLst>
        <pc:spChg chg="del">
          <ac:chgData name="Toby Donaldson" userId="2e6e5431-bb17-4c41-9985-d39c50d83c73" providerId="ADAL" clId="{D9E01E68-3093-4328-BB93-1B8A087A0E58}" dt="2024-09-18T18:31:33.243" v="91" actId="21"/>
          <ac:spMkLst>
            <pc:docMk/>
            <pc:sldMk cId="3098928990" sldId="305"/>
            <ac:spMk id="5" creationId="{D00CB93A-3320-C18B-4C74-541FB845D35B}"/>
          </ac:spMkLst>
        </pc:spChg>
        <pc:spChg chg="add mod">
          <ac:chgData name="Toby Donaldson" userId="2e6e5431-bb17-4c41-9985-d39c50d83c73" providerId="ADAL" clId="{D9E01E68-3093-4328-BB93-1B8A087A0E58}" dt="2024-09-18T18:31:39.528" v="92"/>
          <ac:spMkLst>
            <pc:docMk/>
            <pc:sldMk cId="3098928990" sldId="305"/>
            <ac:spMk id="12" creationId="{6E24C089-FBD4-4FBE-8C60-4C1F6C0C0E10}"/>
          </ac:spMkLst>
        </pc:spChg>
        <pc:cxnChg chg="mod">
          <ac:chgData name="Toby Donaldson" userId="2e6e5431-bb17-4c41-9985-d39c50d83c73" providerId="ADAL" clId="{D9E01E68-3093-4328-BB93-1B8A087A0E58}" dt="2024-09-18T18:31:33.243" v="91" actId="21"/>
          <ac:cxnSpMkLst>
            <pc:docMk/>
            <pc:sldMk cId="3098928990" sldId="305"/>
            <ac:cxnSpMk id="8" creationId="{6981BB04-4450-2F6F-4355-503A5A6C203A}"/>
          </ac:cxnSpMkLst>
        </pc:cxnChg>
      </pc:sldChg>
      <pc:sldChg chg="addSp delSp modSp mod">
        <pc:chgData name="Toby Donaldson" userId="2e6e5431-bb17-4c41-9985-d39c50d83c73" providerId="ADAL" clId="{D9E01E68-3093-4328-BB93-1B8A087A0E58}" dt="2024-09-18T18:32:47.435" v="99"/>
        <pc:sldMkLst>
          <pc:docMk/>
          <pc:sldMk cId="2186739661" sldId="306"/>
        </pc:sldMkLst>
        <pc:spChg chg="del">
          <ac:chgData name="Toby Donaldson" userId="2e6e5431-bb17-4c41-9985-d39c50d83c73" providerId="ADAL" clId="{D9E01E68-3093-4328-BB93-1B8A087A0E58}" dt="2024-09-18T18:32:04.287" v="93" actId="21"/>
          <ac:spMkLst>
            <pc:docMk/>
            <pc:sldMk cId="2186739661" sldId="306"/>
            <ac:spMk id="5" creationId="{D00CB93A-3320-C18B-4C74-541FB845D35B}"/>
          </ac:spMkLst>
        </pc:spChg>
        <pc:spChg chg="add mod">
          <ac:chgData name="Toby Donaldson" userId="2e6e5431-bb17-4c41-9985-d39c50d83c73" providerId="ADAL" clId="{D9E01E68-3093-4328-BB93-1B8A087A0E58}" dt="2024-09-18T18:32:47.435" v="99"/>
          <ac:spMkLst>
            <pc:docMk/>
            <pc:sldMk cId="2186739661" sldId="306"/>
            <ac:spMk id="15" creationId="{BE934AA0-733F-CA0C-7880-EABCB78809EA}"/>
          </ac:spMkLst>
        </pc:spChg>
        <pc:cxnChg chg="mod">
          <ac:chgData name="Toby Donaldson" userId="2e6e5431-bb17-4c41-9985-d39c50d83c73" providerId="ADAL" clId="{D9E01E68-3093-4328-BB93-1B8A087A0E58}" dt="2024-09-18T18:32:04.287" v="93" actId="21"/>
          <ac:cxnSpMkLst>
            <pc:docMk/>
            <pc:sldMk cId="2186739661" sldId="306"/>
            <ac:cxnSpMk id="8" creationId="{6981BB04-4450-2F6F-4355-503A5A6C203A}"/>
          </ac:cxnSpMkLst>
        </pc:cxnChg>
      </pc:sldChg>
      <pc:sldChg chg="addSp delSp modSp mod">
        <pc:chgData name="Toby Donaldson" userId="2e6e5431-bb17-4c41-9985-d39c50d83c73" providerId="ADAL" clId="{D9E01E68-3093-4328-BB93-1B8A087A0E58}" dt="2024-09-18T18:32:49.547" v="100"/>
        <pc:sldMkLst>
          <pc:docMk/>
          <pc:sldMk cId="711128939" sldId="307"/>
        </pc:sldMkLst>
        <pc:spChg chg="del">
          <ac:chgData name="Toby Donaldson" userId="2e6e5431-bb17-4c41-9985-d39c50d83c73" providerId="ADAL" clId="{D9E01E68-3093-4328-BB93-1B8A087A0E58}" dt="2024-09-18T18:32:09.491" v="94" actId="21"/>
          <ac:spMkLst>
            <pc:docMk/>
            <pc:sldMk cId="711128939" sldId="307"/>
            <ac:spMk id="5" creationId="{D00CB93A-3320-C18B-4C74-541FB845D35B}"/>
          </ac:spMkLst>
        </pc:spChg>
        <pc:spChg chg="add mod">
          <ac:chgData name="Toby Donaldson" userId="2e6e5431-bb17-4c41-9985-d39c50d83c73" providerId="ADAL" clId="{D9E01E68-3093-4328-BB93-1B8A087A0E58}" dt="2024-09-18T18:32:49.547" v="100"/>
          <ac:spMkLst>
            <pc:docMk/>
            <pc:sldMk cId="711128939" sldId="307"/>
            <ac:spMk id="6" creationId="{8AED4BCC-5322-034C-4295-990D254C4CB1}"/>
          </ac:spMkLst>
        </pc:spChg>
        <pc:cxnChg chg="mod">
          <ac:chgData name="Toby Donaldson" userId="2e6e5431-bb17-4c41-9985-d39c50d83c73" providerId="ADAL" clId="{D9E01E68-3093-4328-BB93-1B8A087A0E58}" dt="2024-09-18T18:32:09.491" v="94" actId="21"/>
          <ac:cxnSpMkLst>
            <pc:docMk/>
            <pc:sldMk cId="711128939" sldId="307"/>
            <ac:cxnSpMk id="8" creationId="{6981BB04-4450-2F6F-4355-503A5A6C203A}"/>
          </ac:cxnSpMkLst>
        </pc:cxnChg>
      </pc:sldChg>
      <pc:sldChg chg="addSp delSp modSp mod">
        <pc:chgData name="Toby Donaldson" userId="2e6e5431-bb17-4c41-9985-d39c50d83c73" providerId="ADAL" clId="{D9E01E68-3093-4328-BB93-1B8A087A0E58}" dt="2024-09-18T18:32:52.417" v="101"/>
        <pc:sldMkLst>
          <pc:docMk/>
          <pc:sldMk cId="3381048815" sldId="308"/>
        </pc:sldMkLst>
        <pc:spChg chg="del">
          <ac:chgData name="Toby Donaldson" userId="2e6e5431-bb17-4c41-9985-d39c50d83c73" providerId="ADAL" clId="{D9E01E68-3093-4328-BB93-1B8A087A0E58}" dt="2024-09-18T18:32:17.148" v="95" actId="21"/>
          <ac:spMkLst>
            <pc:docMk/>
            <pc:sldMk cId="3381048815" sldId="308"/>
            <ac:spMk id="5" creationId="{D00CB93A-3320-C18B-4C74-541FB845D35B}"/>
          </ac:spMkLst>
        </pc:spChg>
        <pc:spChg chg="add mod">
          <ac:chgData name="Toby Donaldson" userId="2e6e5431-bb17-4c41-9985-d39c50d83c73" providerId="ADAL" clId="{D9E01E68-3093-4328-BB93-1B8A087A0E58}" dt="2024-09-18T18:32:52.417" v="101"/>
          <ac:spMkLst>
            <pc:docMk/>
            <pc:sldMk cId="3381048815" sldId="308"/>
            <ac:spMk id="6" creationId="{432A2FDA-9F3E-BDA1-7228-3285824944C9}"/>
          </ac:spMkLst>
        </pc:spChg>
        <pc:cxnChg chg="mod">
          <ac:chgData name="Toby Donaldson" userId="2e6e5431-bb17-4c41-9985-d39c50d83c73" providerId="ADAL" clId="{D9E01E68-3093-4328-BB93-1B8A087A0E58}" dt="2024-09-18T18:32:17.148" v="95" actId="21"/>
          <ac:cxnSpMkLst>
            <pc:docMk/>
            <pc:sldMk cId="3381048815" sldId="308"/>
            <ac:cxnSpMk id="8" creationId="{6981BB04-4450-2F6F-4355-503A5A6C203A}"/>
          </ac:cxnSpMkLst>
        </pc:cxnChg>
      </pc:sldChg>
      <pc:sldChg chg="modSp mod">
        <pc:chgData name="Toby Donaldson" userId="2e6e5431-bb17-4c41-9985-d39c50d83c73" providerId="ADAL" clId="{D9E01E68-3093-4328-BB93-1B8A087A0E58}" dt="2024-09-18T19:03:55.309" v="395" actId="20577"/>
        <pc:sldMkLst>
          <pc:docMk/>
          <pc:sldMk cId="2722314743" sldId="310"/>
        </pc:sldMkLst>
        <pc:spChg chg="mod">
          <ac:chgData name="Toby Donaldson" userId="2e6e5431-bb17-4c41-9985-d39c50d83c73" providerId="ADAL" clId="{D9E01E68-3093-4328-BB93-1B8A087A0E58}" dt="2024-09-18T19:03:55.309" v="395" actId="20577"/>
          <ac:spMkLst>
            <pc:docMk/>
            <pc:sldMk cId="2722314743" sldId="310"/>
            <ac:spMk id="19" creationId="{083497FF-725C-07A4-B731-4337A7DCB4FE}"/>
          </ac:spMkLst>
        </pc:spChg>
      </pc:sldChg>
      <pc:sldChg chg="addSp delSp modSp del mod">
        <pc:chgData name="Toby Donaldson" userId="2e6e5431-bb17-4c41-9985-d39c50d83c73" providerId="ADAL" clId="{D9E01E68-3093-4328-BB93-1B8A087A0E58}" dt="2024-09-18T18:39:42.827" v="185" actId="2696"/>
        <pc:sldMkLst>
          <pc:docMk/>
          <pc:sldMk cId="1234247253" sldId="311"/>
        </pc:sldMkLst>
        <pc:spChg chg="del">
          <ac:chgData name="Toby Donaldson" userId="2e6e5431-bb17-4c41-9985-d39c50d83c73" providerId="ADAL" clId="{D9E01E68-3093-4328-BB93-1B8A087A0E58}" dt="2024-09-18T18:32:25.726" v="96" actId="21"/>
          <ac:spMkLst>
            <pc:docMk/>
            <pc:sldMk cId="1234247253" sldId="311"/>
            <ac:spMk id="5" creationId="{D00CB93A-3320-C18B-4C74-541FB845D35B}"/>
          </ac:spMkLst>
        </pc:spChg>
        <pc:spChg chg="add mod">
          <ac:chgData name="Toby Donaldson" userId="2e6e5431-bb17-4c41-9985-d39c50d83c73" providerId="ADAL" clId="{D9E01E68-3093-4328-BB93-1B8A087A0E58}" dt="2024-09-18T18:32:57.255" v="102"/>
          <ac:spMkLst>
            <pc:docMk/>
            <pc:sldMk cId="1234247253" sldId="311"/>
            <ac:spMk id="6" creationId="{61060C32-3D21-5D71-636D-62F58CE32F99}"/>
          </ac:spMkLst>
        </pc:spChg>
        <pc:spChg chg="mod">
          <ac:chgData name="Toby Donaldson" userId="2e6e5431-bb17-4c41-9985-d39c50d83c73" providerId="ADAL" clId="{D9E01E68-3093-4328-BB93-1B8A087A0E58}" dt="2024-09-18T18:33:44.707" v="105" actId="113"/>
          <ac:spMkLst>
            <pc:docMk/>
            <pc:sldMk cId="1234247253" sldId="311"/>
            <ac:spMk id="12" creationId="{431A6EBB-A203-8787-4E34-76813F5D9DB4}"/>
          </ac:spMkLst>
        </pc:spChg>
        <pc:cxnChg chg="mod">
          <ac:chgData name="Toby Donaldson" userId="2e6e5431-bb17-4c41-9985-d39c50d83c73" providerId="ADAL" clId="{D9E01E68-3093-4328-BB93-1B8A087A0E58}" dt="2024-09-18T18:32:25.726" v="96" actId="21"/>
          <ac:cxnSpMkLst>
            <pc:docMk/>
            <pc:sldMk cId="1234247253" sldId="311"/>
            <ac:cxnSpMk id="8" creationId="{6981BB04-4450-2F6F-4355-503A5A6C203A}"/>
          </ac:cxnSpMkLst>
        </pc:cxnChg>
      </pc:sldChg>
      <pc:sldChg chg="addSp delSp modSp del mod">
        <pc:chgData name="Toby Donaldson" userId="2e6e5431-bb17-4c41-9985-d39c50d83c73" providerId="ADAL" clId="{D9E01E68-3093-4328-BB93-1B8A087A0E58}" dt="2024-09-18T18:39:46.809" v="186" actId="2696"/>
        <pc:sldMkLst>
          <pc:docMk/>
          <pc:sldMk cId="2540764007" sldId="312"/>
        </pc:sldMkLst>
        <pc:spChg chg="del">
          <ac:chgData name="Toby Donaldson" userId="2e6e5431-bb17-4c41-9985-d39c50d83c73" providerId="ADAL" clId="{D9E01E68-3093-4328-BB93-1B8A087A0E58}" dt="2024-09-18T18:32:32.807" v="97" actId="21"/>
          <ac:spMkLst>
            <pc:docMk/>
            <pc:sldMk cId="2540764007" sldId="312"/>
            <ac:spMk id="5" creationId="{D00CB93A-3320-C18B-4C74-541FB845D35B}"/>
          </ac:spMkLst>
        </pc:spChg>
        <pc:spChg chg="add mod">
          <ac:chgData name="Toby Donaldson" userId="2e6e5431-bb17-4c41-9985-d39c50d83c73" providerId="ADAL" clId="{D9E01E68-3093-4328-BB93-1B8A087A0E58}" dt="2024-09-18T18:31:05.292" v="89"/>
          <ac:spMkLst>
            <pc:docMk/>
            <pc:sldMk cId="2540764007" sldId="312"/>
            <ac:spMk id="9" creationId="{0F2AB426-0FF2-A04A-D997-E780E6432133}"/>
          </ac:spMkLst>
        </pc:spChg>
        <pc:spChg chg="add mod">
          <ac:chgData name="Toby Donaldson" userId="2e6e5431-bb17-4c41-9985-d39c50d83c73" providerId="ADAL" clId="{D9E01E68-3093-4328-BB93-1B8A087A0E58}" dt="2024-09-18T18:33:00.907" v="103"/>
          <ac:spMkLst>
            <pc:docMk/>
            <pc:sldMk cId="2540764007" sldId="312"/>
            <ac:spMk id="10" creationId="{E1737975-5825-205B-A41A-239EEEFB5B87}"/>
          </ac:spMkLst>
        </pc:spChg>
        <pc:spChg chg="mod">
          <ac:chgData name="Toby Donaldson" userId="2e6e5431-bb17-4c41-9985-d39c50d83c73" providerId="ADAL" clId="{D9E01E68-3093-4328-BB93-1B8A087A0E58}" dt="2024-09-18T18:33:50.174" v="106" actId="113"/>
          <ac:spMkLst>
            <pc:docMk/>
            <pc:sldMk cId="2540764007" sldId="312"/>
            <ac:spMk id="12" creationId="{431A6EBB-A203-8787-4E34-76813F5D9DB4}"/>
          </ac:spMkLst>
        </pc:spChg>
        <pc:cxnChg chg="mod">
          <ac:chgData name="Toby Donaldson" userId="2e6e5431-bb17-4c41-9985-d39c50d83c73" providerId="ADAL" clId="{D9E01E68-3093-4328-BB93-1B8A087A0E58}" dt="2024-09-18T18:32:32.807" v="97" actId="21"/>
          <ac:cxnSpMkLst>
            <pc:docMk/>
            <pc:sldMk cId="2540764007" sldId="312"/>
            <ac:cxnSpMk id="8" creationId="{6981BB04-4450-2F6F-4355-503A5A6C203A}"/>
          </ac:cxnSpMkLst>
        </pc:cxnChg>
      </pc:sldChg>
      <pc:sldChg chg="addSp delSp modSp del mod">
        <pc:chgData name="Toby Donaldson" userId="2e6e5431-bb17-4c41-9985-d39c50d83c73" providerId="ADAL" clId="{D9E01E68-3093-4328-BB93-1B8A087A0E58}" dt="2024-09-18T18:39:50.212" v="187" actId="2696"/>
        <pc:sldMkLst>
          <pc:docMk/>
          <pc:sldMk cId="280561526" sldId="314"/>
        </pc:sldMkLst>
        <pc:spChg chg="del">
          <ac:chgData name="Toby Donaldson" userId="2e6e5431-bb17-4c41-9985-d39c50d83c73" providerId="ADAL" clId="{D9E01E68-3093-4328-BB93-1B8A087A0E58}" dt="2024-09-18T18:32:37.041" v="98" actId="21"/>
          <ac:spMkLst>
            <pc:docMk/>
            <pc:sldMk cId="280561526" sldId="314"/>
            <ac:spMk id="5" creationId="{D00CB93A-3320-C18B-4C74-541FB845D35B}"/>
          </ac:spMkLst>
        </pc:spChg>
        <pc:spChg chg="add mod">
          <ac:chgData name="Toby Donaldson" userId="2e6e5431-bb17-4c41-9985-d39c50d83c73" providerId="ADAL" clId="{D9E01E68-3093-4328-BB93-1B8A087A0E58}" dt="2024-09-18T18:33:02.438" v="104"/>
          <ac:spMkLst>
            <pc:docMk/>
            <pc:sldMk cId="280561526" sldId="314"/>
            <ac:spMk id="6" creationId="{47EAFE7E-F8B7-82D2-B56A-37FA9C90D6BC}"/>
          </ac:spMkLst>
        </pc:spChg>
        <pc:cxnChg chg="mod">
          <ac:chgData name="Toby Donaldson" userId="2e6e5431-bb17-4c41-9985-d39c50d83c73" providerId="ADAL" clId="{D9E01E68-3093-4328-BB93-1B8A087A0E58}" dt="2024-09-18T18:32:37.041" v="98" actId="21"/>
          <ac:cxnSpMkLst>
            <pc:docMk/>
            <pc:sldMk cId="280561526" sldId="314"/>
            <ac:cxnSpMk id="8" creationId="{6981BB04-4450-2F6F-4355-503A5A6C203A}"/>
          </ac:cxnSpMkLst>
        </pc:cxnChg>
      </pc:sldChg>
      <pc:sldChg chg="addSp modSp del">
        <pc:chgData name="Toby Donaldson" userId="2e6e5431-bb17-4c41-9985-d39c50d83c73" providerId="ADAL" clId="{D9E01E68-3093-4328-BB93-1B8A087A0E58}" dt="2024-09-18T18:40:32.508" v="192" actId="2696"/>
        <pc:sldMkLst>
          <pc:docMk/>
          <pc:sldMk cId="988044877" sldId="315"/>
        </pc:sldMkLst>
        <pc:spChg chg="add mod">
          <ac:chgData name="Toby Donaldson" userId="2e6e5431-bb17-4c41-9985-d39c50d83c73" providerId="ADAL" clId="{D9E01E68-3093-4328-BB93-1B8A087A0E58}" dt="2024-09-18T18:40:21.548" v="190"/>
          <ac:spMkLst>
            <pc:docMk/>
            <pc:sldMk cId="988044877" sldId="315"/>
            <ac:spMk id="3" creationId="{9F7D2E78-F15D-E2D9-1160-8E4ED8E49D82}"/>
          </ac:spMkLst>
        </pc:spChg>
      </pc:sldChg>
      <pc:sldChg chg="add del">
        <pc:chgData name="Toby Donaldson" userId="2e6e5431-bb17-4c41-9985-d39c50d83c73" providerId="ADAL" clId="{D9E01E68-3093-4328-BB93-1B8A087A0E58}" dt="2024-09-18T18:57:49.419" v="388" actId="2696"/>
        <pc:sldMkLst>
          <pc:docMk/>
          <pc:sldMk cId="653152084" sldId="316"/>
        </pc:sldMkLst>
      </pc:sldChg>
      <pc:sldChg chg="modSp add del mod">
        <pc:chgData name="Toby Donaldson" userId="2e6e5431-bb17-4c41-9985-d39c50d83c73" providerId="ADAL" clId="{D9E01E68-3093-4328-BB93-1B8A087A0E58}" dt="2024-09-18T18:39:55.573" v="188" actId="2696"/>
        <pc:sldMkLst>
          <pc:docMk/>
          <pc:sldMk cId="2086371819" sldId="316"/>
        </pc:sldMkLst>
        <pc:spChg chg="mod">
          <ac:chgData name="Toby Donaldson" userId="2e6e5431-bb17-4c41-9985-d39c50d83c73" providerId="ADAL" clId="{D9E01E68-3093-4328-BB93-1B8A087A0E58}" dt="2024-09-18T18:39:34.997" v="184" actId="20577"/>
          <ac:spMkLst>
            <pc:docMk/>
            <pc:sldMk cId="2086371819" sldId="316"/>
            <ac:spMk id="11" creationId="{9B2C2A61-4298-4DD1-294E-B1B3004D90FF}"/>
          </ac:spMkLst>
        </pc:spChg>
      </pc:sldChg>
      <pc:sldChg chg="addSp delSp modSp add mod">
        <pc:chgData name="Toby Donaldson" userId="2e6e5431-bb17-4c41-9985-d39c50d83c73" providerId="ADAL" clId="{D9E01E68-3093-4328-BB93-1B8A087A0E58}" dt="2024-09-18T19:05:20.157" v="516" actId="1076"/>
        <pc:sldMkLst>
          <pc:docMk/>
          <pc:sldMk cId="1963568937" sldId="317"/>
        </pc:sldMkLst>
        <pc:spChg chg="add mod">
          <ac:chgData name="Toby Donaldson" userId="2e6e5431-bb17-4c41-9985-d39c50d83c73" providerId="ADAL" clId="{D9E01E68-3093-4328-BB93-1B8A087A0E58}" dt="2024-09-18T19:05:20.157" v="516" actId="1076"/>
          <ac:spMkLst>
            <pc:docMk/>
            <pc:sldMk cId="1963568937" sldId="317"/>
            <ac:spMk id="3" creationId="{4079A83F-EC68-AFF0-6B91-95901D869450}"/>
          </ac:spMkLst>
        </pc:spChg>
        <pc:spChg chg="del">
          <ac:chgData name="Toby Donaldson" userId="2e6e5431-bb17-4c41-9985-d39c50d83c73" providerId="ADAL" clId="{D9E01E68-3093-4328-BB93-1B8A087A0E58}" dt="2024-09-18T18:40:54.537" v="193" actId="21"/>
          <ac:spMkLst>
            <pc:docMk/>
            <pc:sldMk cId="1963568937" sldId="317"/>
            <ac:spMk id="3" creationId="{6D93479A-CA2F-FB20-C0DB-0A9F7CF2E14F}"/>
          </ac:spMkLst>
        </pc:spChg>
        <pc:spChg chg="add mod">
          <ac:chgData name="Toby Donaldson" userId="2e6e5431-bb17-4c41-9985-d39c50d83c73" providerId="ADAL" clId="{D9E01E68-3093-4328-BB93-1B8A087A0E58}" dt="2024-09-18T18:41:51.854" v="339" actId="14100"/>
          <ac:spMkLst>
            <pc:docMk/>
            <pc:sldMk cId="1963568937" sldId="317"/>
            <ac:spMk id="5" creationId="{E44F6A4F-48D2-9A0B-B9D7-889B8BBBF9EB}"/>
          </ac:spMkLst>
        </pc:spChg>
        <pc:spChg chg="del">
          <ac:chgData name="Toby Donaldson" userId="2e6e5431-bb17-4c41-9985-d39c50d83c73" providerId="ADAL" clId="{D9E01E68-3093-4328-BB93-1B8A087A0E58}" dt="2024-09-18T18:40:54.537" v="193" actId="21"/>
          <ac:spMkLst>
            <pc:docMk/>
            <pc:sldMk cId="1963568937" sldId="317"/>
            <ac:spMk id="6" creationId="{432A2FDA-9F3E-BDA1-7228-3285824944C9}"/>
          </ac:spMkLst>
        </pc:spChg>
        <pc:spChg chg="del">
          <ac:chgData name="Toby Donaldson" userId="2e6e5431-bb17-4c41-9985-d39c50d83c73" providerId="ADAL" clId="{D9E01E68-3093-4328-BB93-1B8A087A0E58}" dt="2024-09-18T18:40:54.537" v="193" actId="21"/>
          <ac:spMkLst>
            <pc:docMk/>
            <pc:sldMk cId="1963568937" sldId="317"/>
            <ac:spMk id="12" creationId="{431A6EBB-A203-8787-4E34-76813F5D9DB4}"/>
          </ac:spMkLst>
        </pc:spChg>
        <pc:spChg chg="mod">
          <ac:chgData name="Toby Donaldson" userId="2e6e5431-bb17-4c41-9985-d39c50d83c73" providerId="ADAL" clId="{D9E01E68-3093-4328-BB93-1B8A087A0E58}" dt="2024-09-18T18:42:16.385" v="351" actId="20577"/>
          <ac:spMkLst>
            <pc:docMk/>
            <pc:sldMk cId="1963568937" sldId="317"/>
            <ac:spMk id="13" creationId="{5C3CB041-437A-DDC4-FD22-B5E3515334BD}"/>
          </ac:spMkLst>
        </pc:spChg>
        <pc:spChg chg="del">
          <ac:chgData name="Toby Donaldson" userId="2e6e5431-bb17-4c41-9985-d39c50d83c73" providerId="ADAL" clId="{D9E01E68-3093-4328-BB93-1B8A087A0E58}" dt="2024-09-18T18:40:54.537" v="193" actId="21"/>
          <ac:spMkLst>
            <pc:docMk/>
            <pc:sldMk cId="1963568937" sldId="317"/>
            <ac:spMk id="15" creationId="{E92F2C95-4E44-8150-7503-55166FD05140}"/>
          </ac:spMkLst>
        </pc:spChg>
        <pc:spChg chg="del">
          <ac:chgData name="Toby Donaldson" userId="2e6e5431-bb17-4c41-9985-d39c50d83c73" providerId="ADAL" clId="{D9E01E68-3093-4328-BB93-1B8A087A0E58}" dt="2024-09-18T18:41:00.801" v="194" actId="21"/>
          <ac:spMkLst>
            <pc:docMk/>
            <pc:sldMk cId="1963568937" sldId="317"/>
            <ac:spMk id="22" creationId="{1F01744D-64D4-FDEA-99EB-411094AB7619}"/>
          </ac:spMkLst>
        </pc:spChg>
        <pc:cxnChg chg="del mod">
          <ac:chgData name="Toby Donaldson" userId="2e6e5431-bb17-4c41-9985-d39c50d83c73" providerId="ADAL" clId="{D9E01E68-3093-4328-BB93-1B8A087A0E58}" dt="2024-09-18T18:40:54.537" v="193" actId="21"/>
          <ac:cxnSpMkLst>
            <pc:docMk/>
            <pc:sldMk cId="1963568937" sldId="317"/>
            <ac:cxnSpMk id="8" creationId="{6981BB04-4450-2F6F-4355-503A5A6C203A}"/>
          </ac:cxnSpMkLst>
        </pc:cxnChg>
        <pc:cxnChg chg="del mod">
          <ac:chgData name="Toby Donaldson" userId="2e6e5431-bb17-4c41-9985-d39c50d83c73" providerId="ADAL" clId="{D9E01E68-3093-4328-BB93-1B8A087A0E58}" dt="2024-09-18T18:40:54.537" v="193" actId="21"/>
          <ac:cxnSpMkLst>
            <pc:docMk/>
            <pc:sldMk cId="1963568937" sldId="317"/>
            <ac:cxnSpMk id="31" creationId="{1100C525-50A7-733C-8BE1-2972CBA67814}"/>
          </ac:cxnSpMkLst>
        </pc:cxnChg>
      </pc:sldChg>
      <pc:sldChg chg="modSp add mod">
        <pc:chgData name="Toby Donaldson" userId="2e6e5431-bb17-4c41-9985-d39c50d83c73" providerId="ADAL" clId="{D9E01E68-3093-4328-BB93-1B8A087A0E58}" dt="2024-09-18T18:43:00.662" v="383" actId="20577"/>
        <pc:sldMkLst>
          <pc:docMk/>
          <pc:sldMk cId="3184009082" sldId="318"/>
        </pc:sldMkLst>
        <pc:spChg chg="mod">
          <ac:chgData name="Toby Donaldson" userId="2e6e5431-bb17-4c41-9985-d39c50d83c73" providerId="ADAL" clId="{D9E01E68-3093-4328-BB93-1B8A087A0E58}" dt="2024-09-18T18:43:00.662" v="383" actId="20577"/>
          <ac:spMkLst>
            <pc:docMk/>
            <pc:sldMk cId="3184009082" sldId="318"/>
            <ac:spMk id="13" creationId="{5C3CB041-437A-DDC4-FD22-B5E3515334BD}"/>
          </ac:spMkLst>
        </pc:spChg>
      </pc:sldChg>
      <pc:sldChg chg="modSp add mod ord">
        <pc:chgData name="Toby Donaldson" userId="2e6e5431-bb17-4c41-9985-d39c50d83c73" providerId="ADAL" clId="{D9E01E68-3093-4328-BB93-1B8A087A0E58}" dt="2024-09-18T18:42:45.785" v="377"/>
        <pc:sldMkLst>
          <pc:docMk/>
          <pc:sldMk cId="155828000" sldId="319"/>
        </pc:sldMkLst>
        <pc:spChg chg="mod">
          <ac:chgData name="Toby Donaldson" userId="2e6e5431-bb17-4c41-9985-d39c50d83c73" providerId="ADAL" clId="{D9E01E68-3093-4328-BB93-1B8A087A0E58}" dt="2024-09-18T18:42:43.864" v="375" actId="20577"/>
          <ac:spMkLst>
            <pc:docMk/>
            <pc:sldMk cId="155828000" sldId="319"/>
            <ac:spMk id="13" creationId="{5C3CB041-437A-DDC4-FD22-B5E3515334BD}"/>
          </ac:spMkLst>
        </pc:spChg>
      </pc:sldChg>
      <pc:sldChg chg="add">
        <pc:chgData name="Toby Donaldson" userId="2e6e5431-bb17-4c41-9985-d39c50d83c73" providerId="ADAL" clId="{D9E01E68-3093-4328-BB93-1B8A087A0E58}" dt="2024-09-18T18:42:55.834" v="378" actId="2890"/>
        <pc:sldMkLst>
          <pc:docMk/>
          <pc:sldMk cId="3885649669" sldId="320"/>
        </pc:sldMkLst>
      </pc:sldChg>
      <pc:sldChg chg="add del">
        <pc:chgData name="Toby Donaldson" userId="2e6e5431-bb17-4c41-9985-d39c50d83c73" providerId="ADAL" clId="{D9E01E68-3093-4328-BB93-1B8A087A0E58}" dt="2024-09-18T18:43:31.223" v="387" actId="2696"/>
        <pc:sldMkLst>
          <pc:docMk/>
          <pc:sldMk cId="2938455959" sldId="321"/>
        </pc:sldMkLst>
      </pc:sldChg>
      <pc:sldChg chg="add del">
        <pc:chgData name="Toby Donaldson" userId="2e6e5431-bb17-4c41-9985-d39c50d83c73" providerId="ADAL" clId="{D9E01E68-3093-4328-BB93-1B8A087A0E58}" dt="2024-09-18T18:43:25.050" v="386" actId="2696"/>
        <pc:sldMkLst>
          <pc:docMk/>
          <pc:sldMk cId="29597607" sldId="322"/>
        </pc:sldMkLst>
      </pc:sldChg>
    </pc:docChg>
  </pc:docChgLst>
  <pc:docChgLst>
    <pc:chgData name="Toby Donaldson" userId="2e6e5431-bb17-4c41-9985-d39c50d83c73" providerId="ADAL" clId="{20086F44-729C-4D12-B1C6-A34D923A4F13}"/>
    <pc:docChg chg="undo redo custSel addSld delSld modSld sldOrd addSection delSection modSection">
      <pc:chgData name="Toby Donaldson" userId="2e6e5431-bb17-4c41-9985-d39c50d83c73" providerId="ADAL" clId="{20086F44-729C-4D12-B1C6-A34D923A4F13}" dt="2024-10-08T21:34:45.504" v="8046" actId="11529"/>
      <pc:docMkLst>
        <pc:docMk/>
      </pc:docMkLst>
      <pc:sldChg chg="addSp delSp modSp mod">
        <pc:chgData name="Toby Donaldson" userId="2e6e5431-bb17-4c41-9985-d39c50d83c73" providerId="ADAL" clId="{20086F44-729C-4D12-B1C6-A34D923A4F13}" dt="2024-10-03T21:37:41.706" v="53" actId="1076"/>
        <pc:sldMkLst>
          <pc:docMk/>
          <pc:sldMk cId="3113156551" sldId="256"/>
        </pc:sldMkLst>
        <pc:spChg chg="mod">
          <ac:chgData name="Toby Donaldson" userId="2e6e5431-bb17-4c41-9985-d39c50d83c73" providerId="ADAL" clId="{20086F44-729C-4D12-B1C6-A34D923A4F13}" dt="2024-10-03T21:35:58.367" v="46" actId="20577"/>
          <ac:spMkLst>
            <pc:docMk/>
            <pc:sldMk cId="3113156551" sldId="256"/>
            <ac:spMk id="2" creationId="{10D35B3B-97F8-53B4-0820-5D8414186FD7}"/>
          </ac:spMkLst>
        </pc:spChg>
        <pc:spChg chg="del">
          <ac:chgData name="Toby Donaldson" userId="2e6e5431-bb17-4c41-9985-d39c50d83c73" providerId="ADAL" clId="{20086F44-729C-4D12-B1C6-A34D923A4F13}" dt="2024-10-03T21:36:04.325" v="47" actId="21"/>
          <ac:spMkLst>
            <pc:docMk/>
            <pc:sldMk cId="3113156551" sldId="256"/>
            <ac:spMk id="4" creationId="{1C211242-B5A3-D371-4A7A-C8E9982D7CD5}"/>
          </ac:spMkLst>
        </pc:spChg>
        <pc:picChg chg="add mod">
          <ac:chgData name="Toby Donaldson" userId="2e6e5431-bb17-4c41-9985-d39c50d83c73" providerId="ADAL" clId="{20086F44-729C-4D12-B1C6-A34D923A4F13}" dt="2024-10-03T21:37:41.706" v="53" actId="1076"/>
          <ac:picMkLst>
            <pc:docMk/>
            <pc:sldMk cId="3113156551" sldId="256"/>
            <ac:picMk id="1026" creationId="{D7CF5703-6B8F-799B-33FD-360088ED037E}"/>
          </ac:picMkLst>
        </pc:picChg>
      </pc:sldChg>
      <pc:sldChg chg="addSp delSp modSp mod">
        <pc:chgData name="Toby Donaldson" userId="2e6e5431-bb17-4c41-9985-d39c50d83c73" providerId="ADAL" clId="{20086F44-729C-4D12-B1C6-A34D923A4F13}" dt="2024-10-03T21:51:28.719" v="347" actId="207"/>
        <pc:sldMkLst>
          <pc:docMk/>
          <pc:sldMk cId="3108921986" sldId="297"/>
        </pc:sldMkLst>
        <pc:spChg chg="mod">
          <ac:chgData name="Toby Donaldson" userId="2e6e5431-bb17-4c41-9985-d39c50d83c73" providerId="ADAL" clId="{20086F44-729C-4D12-B1C6-A34D923A4F13}" dt="2024-10-03T21:38:42.135" v="84" actId="14100"/>
          <ac:spMkLst>
            <pc:docMk/>
            <pc:sldMk cId="3108921986" sldId="297"/>
            <ac:spMk id="2" creationId="{A5E6C931-848B-61E7-A584-2A3E14781E8C}"/>
          </ac:spMkLst>
        </pc:spChg>
        <pc:spChg chg="add mod">
          <ac:chgData name="Toby Donaldson" userId="2e6e5431-bb17-4c41-9985-d39c50d83c73" providerId="ADAL" clId="{20086F44-729C-4D12-B1C6-A34D923A4F13}" dt="2024-10-03T21:51:28.719" v="347" actId="207"/>
          <ac:spMkLst>
            <pc:docMk/>
            <pc:sldMk cId="3108921986" sldId="297"/>
            <ac:spMk id="3" creationId="{660352C6-F5BE-E3C9-CA3C-283677BA85A6}"/>
          </ac:spMkLst>
        </pc:spChg>
        <pc:spChg chg="mod">
          <ac:chgData name="Toby Donaldson" userId="2e6e5431-bb17-4c41-9985-d39c50d83c73" providerId="ADAL" clId="{20086F44-729C-4D12-B1C6-A34D923A4F13}" dt="2024-10-03T21:44:11.978" v="252" actId="1076"/>
          <ac:spMkLst>
            <pc:docMk/>
            <pc:sldMk cId="3108921986" sldId="297"/>
            <ac:spMk id="5" creationId="{D63A62E8-3DF2-8251-CBDB-1A09A68559D7}"/>
          </ac:spMkLst>
        </pc:spChg>
        <pc:spChg chg="add del mod">
          <ac:chgData name="Toby Donaldson" userId="2e6e5431-bb17-4c41-9985-d39c50d83c73" providerId="ADAL" clId="{20086F44-729C-4D12-B1C6-A34D923A4F13}" dt="2024-10-03T21:46:56.817" v="262" actId="21"/>
          <ac:spMkLst>
            <pc:docMk/>
            <pc:sldMk cId="3108921986" sldId="297"/>
            <ac:spMk id="6" creationId="{1565F188-0C9C-7DF4-CE89-2CC9B303DE12}"/>
          </ac:spMkLst>
        </pc:spChg>
        <pc:spChg chg="add del mod">
          <ac:chgData name="Toby Donaldson" userId="2e6e5431-bb17-4c41-9985-d39c50d83c73" providerId="ADAL" clId="{20086F44-729C-4D12-B1C6-A34D923A4F13}" dt="2024-10-03T21:46:56.817" v="262" actId="21"/>
          <ac:spMkLst>
            <pc:docMk/>
            <pc:sldMk cId="3108921986" sldId="297"/>
            <ac:spMk id="7" creationId="{28E7FD6A-68D9-BA8F-AF4E-BCC0E38510A6}"/>
          </ac:spMkLst>
        </pc:spChg>
        <pc:spChg chg="add del mod">
          <ac:chgData name="Toby Donaldson" userId="2e6e5431-bb17-4c41-9985-d39c50d83c73" providerId="ADAL" clId="{20086F44-729C-4D12-B1C6-A34D923A4F13}" dt="2024-10-03T21:46:56.817" v="262" actId="21"/>
          <ac:spMkLst>
            <pc:docMk/>
            <pc:sldMk cId="3108921986" sldId="297"/>
            <ac:spMk id="12" creationId="{958E5E97-9D47-0ADE-99C5-D88526EA390A}"/>
          </ac:spMkLst>
        </pc:spChg>
        <pc:spChg chg="add del mod">
          <ac:chgData name="Toby Donaldson" userId="2e6e5431-bb17-4c41-9985-d39c50d83c73" providerId="ADAL" clId="{20086F44-729C-4D12-B1C6-A34D923A4F13}" dt="2024-10-03T21:46:56.817" v="262" actId="21"/>
          <ac:spMkLst>
            <pc:docMk/>
            <pc:sldMk cId="3108921986" sldId="297"/>
            <ac:spMk id="14" creationId="{08AD1BB2-15E5-88F0-755A-84E7DFEA84C7}"/>
          </ac:spMkLst>
        </pc:spChg>
        <pc:spChg chg="add del mod">
          <ac:chgData name="Toby Donaldson" userId="2e6e5431-bb17-4c41-9985-d39c50d83c73" providerId="ADAL" clId="{20086F44-729C-4D12-B1C6-A34D923A4F13}" dt="2024-10-03T21:46:56.817" v="262" actId="21"/>
          <ac:spMkLst>
            <pc:docMk/>
            <pc:sldMk cId="3108921986" sldId="297"/>
            <ac:spMk id="15" creationId="{FFF1E0BA-2830-BEF6-A0A9-62CD1C6DC671}"/>
          </ac:spMkLst>
        </pc:spChg>
        <pc:spChg chg="add del mod">
          <ac:chgData name="Toby Donaldson" userId="2e6e5431-bb17-4c41-9985-d39c50d83c73" providerId="ADAL" clId="{20086F44-729C-4D12-B1C6-A34D923A4F13}" dt="2024-10-03T21:46:56.817" v="262" actId="21"/>
          <ac:spMkLst>
            <pc:docMk/>
            <pc:sldMk cId="3108921986" sldId="297"/>
            <ac:spMk id="16" creationId="{63E03A26-A03F-2C50-C272-84AB48FF8711}"/>
          </ac:spMkLst>
        </pc:spChg>
        <pc:spChg chg="add del mod">
          <ac:chgData name="Toby Donaldson" userId="2e6e5431-bb17-4c41-9985-d39c50d83c73" providerId="ADAL" clId="{20086F44-729C-4D12-B1C6-A34D923A4F13}" dt="2024-10-03T21:46:59.401" v="263" actId="21"/>
          <ac:spMkLst>
            <pc:docMk/>
            <pc:sldMk cId="3108921986" sldId="297"/>
            <ac:spMk id="17" creationId="{8F06C369-6096-516C-804F-6B1DE621E0DE}"/>
          </ac:spMkLst>
        </pc:spChg>
        <pc:spChg chg="add del mod">
          <ac:chgData name="Toby Donaldson" userId="2e6e5431-bb17-4c41-9985-d39c50d83c73" providerId="ADAL" clId="{20086F44-729C-4D12-B1C6-A34D923A4F13}" dt="2024-10-03T21:46:59.401" v="263" actId="21"/>
          <ac:spMkLst>
            <pc:docMk/>
            <pc:sldMk cId="3108921986" sldId="297"/>
            <ac:spMk id="18" creationId="{46FCC965-1E75-BA97-9627-39DC16D95166}"/>
          </ac:spMkLst>
        </pc:spChg>
        <pc:spChg chg="add del mod">
          <ac:chgData name="Toby Donaldson" userId="2e6e5431-bb17-4c41-9985-d39c50d83c73" providerId="ADAL" clId="{20086F44-729C-4D12-B1C6-A34D923A4F13}" dt="2024-10-03T21:46:59.401" v="263" actId="21"/>
          <ac:spMkLst>
            <pc:docMk/>
            <pc:sldMk cId="3108921986" sldId="297"/>
            <ac:spMk id="19" creationId="{45EB175D-D6BF-60E9-67AC-118EF4EEC7DF}"/>
          </ac:spMkLst>
        </pc:spChg>
        <pc:spChg chg="add del mod">
          <ac:chgData name="Toby Donaldson" userId="2e6e5431-bb17-4c41-9985-d39c50d83c73" providerId="ADAL" clId="{20086F44-729C-4D12-B1C6-A34D923A4F13}" dt="2024-10-03T21:45:00.202" v="257" actId="21"/>
          <ac:spMkLst>
            <pc:docMk/>
            <pc:sldMk cId="3108921986" sldId="297"/>
            <ac:spMk id="20" creationId="{DB556A62-E1EE-95F0-2028-C7C3E51C2D5F}"/>
          </ac:spMkLst>
        </pc:spChg>
        <pc:spChg chg="add del mod">
          <ac:chgData name="Toby Donaldson" userId="2e6e5431-bb17-4c41-9985-d39c50d83c73" providerId="ADAL" clId="{20086F44-729C-4D12-B1C6-A34D923A4F13}" dt="2024-10-03T21:45:00.202" v="257" actId="21"/>
          <ac:spMkLst>
            <pc:docMk/>
            <pc:sldMk cId="3108921986" sldId="297"/>
            <ac:spMk id="21" creationId="{06925D53-9A64-BA32-2DBB-A8840CCF59A8}"/>
          </ac:spMkLst>
        </pc:spChg>
        <pc:spChg chg="add del mod">
          <ac:chgData name="Toby Donaldson" userId="2e6e5431-bb17-4c41-9985-d39c50d83c73" providerId="ADAL" clId="{20086F44-729C-4D12-B1C6-A34D923A4F13}" dt="2024-10-03T21:45:00.202" v="257" actId="21"/>
          <ac:spMkLst>
            <pc:docMk/>
            <pc:sldMk cId="3108921986" sldId="297"/>
            <ac:spMk id="22" creationId="{DA6C832A-6297-3457-B5D7-FD18D4CDE1E7}"/>
          </ac:spMkLst>
        </pc:spChg>
        <pc:spChg chg="add del mod">
          <ac:chgData name="Toby Donaldson" userId="2e6e5431-bb17-4c41-9985-d39c50d83c73" providerId="ADAL" clId="{20086F44-729C-4D12-B1C6-A34D923A4F13}" dt="2024-10-03T21:45:00.202" v="257" actId="21"/>
          <ac:spMkLst>
            <pc:docMk/>
            <pc:sldMk cId="3108921986" sldId="297"/>
            <ac:spMk id="23" creationId="{51D0F90B-70AA-445A-2BDB-387120999556}"/>
          </ac:spMkLst>
        </pc:spChg>
        <pc:spChg chg="add mod">
          <ac:chgData name="Toby Donaldson" userId="2e6e5431-bb17-4c41-9985-d39c50d83c73" providerId="ADAL" clId="{20086F44-729C-4D12-B1C6-A34D923A4F13}" dt="2024-10-03T21:48:07.768" v="327" actId="207"/>
          <ac:spMkLst>
            <pc:docMk/>
            <pc:sldMk cId="3108921986" sldId="297"/>
            <ac:spMk id="24" creationId="{C6FC1C15-29EE-5218-62ED-9663B9E9CA82}"/>
          </ac:spMkLst>
        </pc:spChg>
        <pc:spChg chg="add del mod">
          <ac:chgData name="Toby Donaldson" userId="2e6e5431-bb17-4c41-9985-d39c50d83c73" providerId="ADAL" clId="{20086F44-729C-4D12-B1C6-A34D923A4F13}" dt="2024-10-03T21:50:02.487" v="344" actId="21"/>
          <ac:spMkLst>
            <pc:docMk/>
            <pc:sldMk cId="3108921986" sldId="297"/>
            <ac:spMk id="25" creationId="{BF13057D-58EA-9233-D164-961F93909208}"/>
          </ac:spMkLst>
        </pc:spChg>
        <pc:spChg chg="add del mod">
          <ac:chgData name="Toby Donaldson" userId="2e6e5431-bb17-4c41-9985-d39c50d83c73" providerId="ADAL" clId="{20086F44-729C-4D12-B1C6-A34D923A4F13}" dt="2024-10-03T21:49:59.669" v="343" actId="21"/>
          <ac:spMkLst>
            <pc:docMk/>
            <pc:sldMk cId="3108921986" sldId="297"/>
            <ac:spMk id="26" creationId="{B5B0C43F-ABD2-B03D-0D3D-A9E4FF84B062}"/>
          </ac:spMkLst>
        </pc:spChg>
        <pc:spChg chg="add del mod">
          <ac:chgData name="Toby Donaldson" userId="2e6e5431-bb17-4c41-9985-d39c50d83c73" providerId="ADAL" clId="{20086F44-729C-4D12-B1C6-A34D923A4F13}" dt="2024-10-03T21:49:57.646" v="342" actId="21"/>
          <ac:spMkLst>
            <pc:docMk/>
            <pc:sldMk cId="3108921986" sldId="297"/>
            <ac:spMk id="27" creationId="{61374441-2B3B-E16B-333E-B62E8536C8AD}"/>
          </ac:spMkLst>
        </pc:spChg>
        <pc:spChg chg="add del mod">
          <ac:chgData name="Toby Donaldson" userId="2e6e5431-bb17-4c41-9985-d39c50d83c73" providerId="ADAL" clId="{20086F44-729C-4D12-B1C6-A34D923A4F13}" dt="2024-10-03T21:49:59.669" v="343" actId="21"/>
          <ac:spMkLst>
            <pc:docMk/>
            <pc:sldMk cId="3108921986" sldId="297"/>
            <ac:spMk id="28" creationId="{B98FF9C3-5708-0E9E-ACF0-05B0EB6092A0}"/>
          </ac:spMkLst>
        </pc:spChg>
        <pc:spChg chg="add del mod">
          <ac:chgData name="Toby Donaldson" userId="2e6e5431-bb17-4c41-9985-d39c50d83c73" providerId="ADAL" clId="{20086F44-729C-4D12-B1C6-A34D923A4F13}" dt="2024-10-03T21:49:57.646" v="342" actId="21"/>
          <ac:spMkLst>
            <pc:docMk/>
            <pc:sldMk cId="3108921986" sldId="297"/>
            <ac:spMk id="29" creationId="{3BC22ABB-E3B5-0CBE-70FA-9DB4EE6A67C4}"/>
          </ac:spMkLst>
        </pc:spChg>
        <pc:spChg chg="add del mod">
          <ac:chgData name="Toby Donaldson" userId="2e6e5431-bb17-4c41-9985-d39c50d83c73" providerId="ADAL" clId="{20086F44-729C-4D12-B1C6-A34D923A4F13}" dt="2024-10-03T21:49:57.646" v="342" actId="21"/>
          <ac:spMkLst>
            <pc:docMk/>
            <pc:sldMk cId="3108921986" sldId="297"/>
            <ac:spMk id="30" creationId="{AC930381-7632-386C-D3AD-DB035432FA07}"/>
          </ac:spMkLst>
        </pc:spChg>
        <pc:spChg chg="add del mod">
          <ac:chgData name="Toby Donaldson" userId="2e6e5431-bb17-4c41-9985-d39c50d83c73" providerId="ADAL" clId="{20086F44-729C-4D12-B1C6-A34D923A4F13}" dt="2024-10-03T21:49:57.646" v="342" actId="21"/>
          <ac:spMkLst>
            <pc:docMk/>
            <pc:sldMk cId="3108921986" sldId="297"/>
            <ac:spMk id="31" creationId="{47E22880-08FF-C95D-8DE8-D254C426855F}"/>
          </ac:spMkLst>
        </pc:spChg>
        <pc:spChg chg="add del mod">
          <ac:chgData name="Toby Donaldson" userId="2e6e5431-bb17-4c41-9985-d39c50d83c73" providerId="ADAL" clId="{20086F44-729C-4D12-B1C6-A34D923A4F13}" dt="2024-10-03T21:49:57.646" v="342" actId="21"/>
          <ac:spMkLst>
            <pc:docMk/>
            <pc:sldMk cId="3108921986" sldId="297"/>
            <ac:spMk id="33" creationId="{7E7B8850-5CBD-D40B-EA06-F028FAEFDABB}"/>
          </ac:spMkLst>
        </pc:spChg>
        <pc:grpChg chg="del">
          <ac:chgData name="Toby Donaldson" userId="2e6e5431-bb17-4c41-9985-d39c50d83c73" providerId="ADAL" clId="{20086F44-729C-4D12-B1C6-A34D923A4F13}" dt="2024-10-03T21:38:46.309" v="85" actId="21"/>
          <ac:grpSpMkLst>
            <pc:docMk/>
            <pc:sldMk cId="3108921986" sldId="297"/>
            <ac:grpSpMk id="32" creationId="{2D16F0E4-20B1-98C5-E278-646C060BCF28}"/>
          </ac:grpSpMkLst>
        </pc:grpChg>
        <pc:cxnChg chg="mod">
          <ac:chgData name="Toby Donaldson" userId="2e6e5431-bb17-4c41-9985-d39c50d83c73" providerId="ADAL" clId="{20086F44-729C-4D12-B1C6-A34D923A4F13}" dt="2024-10-03T21:38:46.309" v="85" actId="21"/>
          <ac:cxnSpMkLst>
            <pc:docMk/>
            <pc:sldMk cId="3108921986" sldId="297"/>
            <ac:cxnSpMk id="9" creationId="{A1798CF0-1C3E-1382-CB58-57AF961422F3}"/>
          </ac:cxnSpMkLst>
        </pc:cxnChg>
        <pc:cxnChg chg="mod">
          <ac:chgData name="Toby Donaldson" userId="2e6e5431-bb17-4c41-9985-d39c50d83c73" providerId="ADAL" clId="{20086F44-729C-4D12-B1C6-A34D923A4F13}" dt="2024-10-03T21:38:46.309" v="85" actId="21"/>
          <ac:cxnSpMkLst>
            <pc:docMk/>
            <pc:sldMk cId="3108921986" sldId="297"/>
            <ac:cxnSpMk id="11" creationId="{FB689EAB-6BB3-0BF6-C2FD-8CDCA9E69CF6}"/>
          </ac:cxnSpMkLst>
        </pc:cxnChg>
      </pc:sldChg>
      <pc:sldChg chg="modSp add mod">
        <pc:chgData name="Toby Donaldson" userId="2e6e5431-bb17-4c41-9985-d39c50d83c73" providerId="ADAL" clId="{20086F44-729C-4D12-B1C6-A34D923A4F13}" dt="2024-10-03T22:05:02.082" v="419" actId="207"/>
        <pc:sldMkLst>
          <pc:docMk/>
          <pc:sldMk cId="169709043" sldId="298"/>
        </pc:sldMkLst>
        <pc:spChg chg="mod">
          <ac:chgData name="Toby Donaldson" userId="2e6e5431-bb17-4c41-9985-d39c50d83c73" providerId="ADAL" clId="{20086F44-729C-4D12-B1C6-A34D923A4F13}" dt="2024-10-03T22:04:38.549" v="405" actId="207"/>
          <ac:spMkLst>
            <pc:docMk/>
            <pc:sldMk cId="169709043" sldId="298"/>
            <ac:spMk id="3" creationId="{C0765ED2-70F5-2A56-05B2-5AE326083876}"/>
          </ac:spMkLst>
        </pc:spChg>
        <pc:spChg chg="mod">
          <ac:chgData name="Toby Donaldson" userId="2e6e5431-bb17-4c41-9985-d39c50d83c73" providerId="ADAL" clId="{20086F44-729C-4D12-B1C6-A34D923A4F13}" dt="2024-10-03T22:04:38.549" v="405" actId="207"/>
          <ac:spMkLst>
            <pc:docMk/>
            <pc:sldMk cId="169709043" sldId="298"/>
            <ac:spMk id="6" creationId="{9EBA55BF-15B1-2784-DB14-92C23C93C5FA}"/>
          </ac:spMkLst>
        </pc:spChg>
        <pc:spChg chg="mod">
          <ac:chgData name="Toby Donaldson" userId="2e6e5431-bb17-4c41-9985-d39c50d83c73" providerId="ADAL" clId="{20086F44-729C-4D12-B1C6-A34D923A4F13}" dt="2024-10-03T22:04:38.549" v="405" actId="207"/>
          <ac:spMkLst>
            <pc:docMk/>
            <pc:sldMk cId="169709043" sldId="298"/>
            <ac:spMk id="7" creationId="{671B3395-23EF-5B65-8A03-E4A752371BDD}"/>
          </ac:spMkLst>
        </pc:spChg>
        <pc:spChg chg="mod">
          <ac:chgData name="Toby Donaldson" userId="2e6e5431-bb17-4c41-9985-d39c50d83c73" providerId="ADAL" clId="{20086F44-729C-4D12-B1C6-A34D923A4F13}" dt="2024-10-03T22:04:38.549" v="405" actId="207"/>
          <ac:spMkLst>
            <pc:docMk/>
            <pc:sldMk cId="169709043" sldId="298"/>
            <ac:spMk id="12" creationId="{96F838FA-5D24-BD97-0DC3-F102CC3F1107}"/>
          </ac:spMkLst>
        </pc:spChg>
        <pc:spChg chg="mod">
          <ac:chgData name="Toby Donaldson" userId="2e6e5431-bb17-4c41-9985-d39c50d83c73" providerId="ADAL" clId="{20086F44-729C-4D12-B1C6-A34D923A4F13}" dt="2024-10-03T22:04:38.549" v="405" actId="207"/>
          <ac:spMkLst>
            <pc:docMk/>
            <pc:sldMk cId="169709043" sldId="298"/>
            <ac:spMk id="14" creationId="{5666B38A-E7DB-D377-C609-B1D5EDF05CD8}"/>
          </ac:spMkLst>
        </pc:spChg>
        <pc:spChg chg="mod">
          <ac:chgData name="Toby Donaldson" userId="2e6e5431-bb17-4c41-9985-d39c50d83c73" providerId="ADAL" clId="{20086F44-729C-4D12-B1C6-A34D923A4F13}" dt="2024-10-03T22:04:38.549" v="405" actId="207"/>
          <ac:spMkLst>
            <pc:docMk/>
            <pc:sldMk cId="169709043" sldId="298"/>
            <ac:spMk id="15" creationId="{2B9FF8FF-0096-58D8-5B85-A9AA19B873AF}"/>
          </ac:spMkLst>
        </pc:spChg>
        <pc:spChg chg="mod">
          <ac:chgData name="Toby Donaldson" userId="2e6e5431-bb17-4c41-9985-d39c50d83c73" providerId="ADAL" clId="{20086F44-729C-4D12-B1C6-A34D923A4F13}" dt="2024-10-03T22:04:38.549" v="405" actId="207"/>
          <ac:spMkLst>
            <pc:docMk/>
            <pc:sldMk cId="169709043" sldId="298"/>
            <ac:spMk id="16" creationId="{A913C91A-30E6-CF45-A1CE-31057736A9E1}"/>
          </ac:spMkLst>
        </pc:spChg>
        <pc:spChg chg="mod">
          <ac:chgData name="Toby Donaldson" userId="2e6e5431-bb17-4c41-9985-d39c50d83c73" providerId="ADAL" clId="{20086F44-729C-4D12-B1C6-A34D923A4F13}" dt="2024-10-03T22:05:02.082" v="419" actId="207"/>
          <ac:spMkLst>
            <pc:docMk/>
            <pc:sldMk cId="169709043" sldId="298"/>
            <ac:spMk id="17" creationId="{A1C6FB2D-7DCB-8BCC-F4D4-F75EA9A4A098}"/>
          </ac:spMkLst>
        </pc:spChg>
        <pc:spChg chg="mod">
          <ac:chgData name="Toby Donaldson" userId="2e6e5431-bb17-4c41-9985-d39c50d83c73" providerId="ADAL" clId="{20086F44-729C-4D12-B1C6-A34D923A4F13}" dt="2024-10-03T22:05:02.082" v="419" actId="207"/>
          <ac:spMkLst>
            <pc:docMk/>
            <pc:sldMk cId="169709043" sldId="298"/>
            <ac:spMk id="18" creationId="{B9F4A274-ED6C-11DF-4961-FFA66909636E}"/>
          </ac:spMkLst>
        </pc:spChg>
        <pc:spChg chg="mod">
          <ac:chgData name="Toby Donaldson" userId="2e6e5431-bb17-4c41-9985-d39c50d83c73" providerId="ADAL" clId="{20086F44-729C-4D12-B1C6-A34D923A4F13}" dt="2024-10-03T22:05:02.082" v="419" actId="207"/>
          <ac:spMkLst>
            <pc:docMk/>
            <pc:sldMk cId="169709043" sldId="298"/>
            <ac:spMk id="19" creationId="{AC5BE766-070C-8A0F-2485-79D3A9163AEE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811805653" sldId="298"/>
        </pc:sldMkLst>
      </pc:sldChg>
      <pc:sldChg chg="delSp modSp add mod">
        <pc:chgData name="Toby Donaldson" userId="2e6e5431-bb17-4c41-9985-d39c50d83c73" providerId="ADAL" clId="{20086F44-729C-4D12-B1C6-A34D923A4F13}" dt="2024-10-03T21:57:14.713" v="357" actId="207"/>
        <pc:sldMkLst>
          <pc:docMk/>
          <pc:sldMk cId="3016795140" sldId="299"/>
        </pc:sldMkLst>
        <pc:spChg chg="mod">
          <ac:chgData name="Toby Donaldson" userId="2e6e5431-bb17-4c41-9985-d39c50d83c73" providerId="ADAL" clId="{20086F44-729C-4D12-B1C6-A34D923A4F13}" dt="2024-10-03T21:52:01.244" v="350" actId="207"/>
          <ac:spMkLst>
            <pc:docMk/>
            <pc:sldMk cId="3016795140" sldId="299"/>
            <ac:spMk id="3" creationId="{78B74961-AD39-B8CE-07DC-816032A552DA}"/>
          </ac:spMkLst>
        </pc:spChg>
        <pc:spChg chg="mod">
          <ac:chgData name="Toby Donaldson" userId="2e6e5431-bb17-4c41-9985-d39c50d83c73" providerId="ADAL" clId="{20086F44-729C-4D12-B1C6-A34D923A4F13}" dt="2024-10-03T21:57:14.713" v="357" actId="207"/>
          <ac:spMkLst>
            <pc:docMk/>
            <pc:sldMk cId="3016795140" sldId="299"/>
            <ac:spMk id="25" creationId="{CC575518-8E59-4A8A-8B85-06BA0385C912}"/>
          </ac:spMkLst>
        </pc:spChg>
        <pc:spChg chg="del">
          <ac:chgData name="Toby Donaldson" userId="2e6e5431-bb17-4c41-9985-d39c50d83c73" providerId="ADAL" clId="{20086F44-729C-4D12-B1C6-A34D923A4F13}" dt="2024-10-03T21:52:18.108" v="352" actId="21"/>
          <ac:spMkLst>
            <pc:docMk/>
            <pc:sldMk cId="3016795140" sldId="299"/>
            <ac:spMk id="27" creationId="{3AD69899-F5A9-68BB-46F9-4AC2FB990A3E}"/>
          </ac:spMkLst>
        </pc:spChg>
        <pc:spChg chg="del">
          <ac:chgData name="Toby Donaldson" userId="2e6e5431-bb17-4c41-9985-d39c50d83c73" providerId="ADAL" clId="{20086F44-729C-4D12-B1C6-A34D923A4F13}" dt="2024-10-03T21:57:07.651" v="353" actId="21"/>
          <ac:spMkLst>
            <pc:docMk/>
            <pc:sldMk cId="3016795140" sldId="299"/>
            <ac:spMk id="28" creationId="{D2798386-9353-A1B1-790F-E591ECB7B72C}"/>
          </ac:spMkLst>
        </pc:spChg>
        <pc:spChg chg="del">
          <ac:chgData name="Toby Donaldson" userId="2e6e5431-bb17-4c41-9985-d39c50d83c73" providerId="ADAL" clId="{20086F44-729C-4D12-B1C6-A34D923A4F13}" dt="2024-10-03T21:52:18.108" v="352" actId="21"/>
          <ac:spMkLst>
            <pc:docMk/>
            <pc:sldMk cId="3016795140" sldId="299"/>
            <ac:spMk id="29" creationId="{31338FEA-2C40-CC8E-933E-2EE8B6107BC8}"/>
          </ac:spMkLst>
        </pc:spChg>
        <pc:spChg chg="del">
          <ac:chgData name="Toby Donaldson" userId="2e6e5431-bb17-4c41-9985-d39c50d83c73" providerId="ADAL" clId="{20086F44-729C-4D12-B1C6-A34D923A4F13}" dt="2024-10-03T21:52:18.108" v="352" actId="21"/>
          <ac:spMkLst>
            <pc:docMk/>
            <pc:sldMk cId="3016795140" sldId="299"/>
            <ac:spMk id="30" creationId="{9FE33C91-6BC8-0E11-F860-2DD5F76C8BCA}"/>
          </ac:spMkLst>
        </pc:spChg>
        <pc:spChg chg="del">
          <ac:chgData name="Toby Donaldson" userId="2e6e5431-bb17-4c41-9985-d39c50d83c73" providerId="ADAL" clId="{20086F44-729C-4D12-B1C6-A34D923A4F13}" dt="2024-10-03T21:52:18.108" v="352" actId="21"/>
          <ac:spMkLst>
            <pc:docMk/>
            <pc:sldMk cId="3016795140" sldId="299"/>
            <ac:spMk id="31" creationId="{56E1C3A8-0FD0-9D59-B5ED-9C31A6ABC1F8}"/>
          </ac:spMkLst>
        </pc:spChg>
        <pc:spChg chg="del">
          <ac:chgData name="Toby Donaldson" userId="2e6e5431-bb17-4c41-9985-d39c50d83c73" providerId="ADAL" clId="{20086F44-729C-4D12-B1C6-A34D923A4F13}" dt="2024-10-03T21:52:18.108" v="352" actId="21"/>
          <ac:spMkLst>
            <pc:docMk/>
            <pc:sldMk cId="3016795140" sldId="299"/>
            <ac:spMk id="33" creationId="{19EF6EAB-4C34-CBB5-DF5D-B2989F6274D1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119060891" sldId="299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760604349" sldId="300"/>
        </pc:sldMkLst>
      </pc:sldChg>
      <pc:sldChg chg="addSp modSp add mod">
        <pc:chgData name="Toby Donaldson" userId="2e6e5431-bb17-4c41-9985-d39c50d83c73" providerId="ADAL" clId="{20086F44-729C-4D12-B1C6-A34D923A4F13}" dt="2024-10-03T21:57:26.717" v="358"/>
        <pc:sldMkLst>
          <pc:docMk/>
          <pc:sldMk cId="2815964907" sldId="300"/>
        </pc:sldMkLst>
        <pc:spChg chg="mod">
          <ac:chgData name="Toby Donaldson" userId="2e6e5431-bb17-4c41-9985-d39c50d83c73" providerId="ADAL" clId="{20086F44-729C-4D12-B1C6-A34D923A4F13}" dt="2024-10-03T21:51:47.757" v="349" actId="20577"/>
          <ac:spMkLst>
            <pc:docMk/>
            <pc:sldMk cId="2815964907" sldId="300"/>
            <ac:spMk id="3" creationId="{35813BDE-D0BE-B8F1-7991-A41F9AC7C506}"/>
          </ac:spMkLst>
        </pc:spChg>
        <pc:spChg chg="add mod">
          <ac:chgData name="Toby Donaldson" userId="2e6e5431-bb17-4c41-9985-d39c50d83c73" providerId="ADAL" clId="{20086F44-729C-4D12-B1C6-A34D923A4F13}" dt="2024-10-03T21:57:26.717" v="358"/>
          <ac:spMkLst>
            <pc:docMk/>
            <pc:sldMk cId="2815964907" sldId="300"/>
            <ac:spMk id="6" creationId="{7432AE43-9392-29A7-90E5-4CC93F2CA781}"/>
          </ac:spMkLst>
        </pc:spChg>
      </pc:sldChg>
      <pc:sldChg chg="delSp modSp add mod">
        <pc:chgData name="Toby Donaldson" userId="2e6e5431-bb17-4c41-9985-d39c50d83c73" providerId="ADAL" clId="{20086F44-729C-4D12-B1C6-A34D923A4F13}" dt="2024-10-03T21:58:21.278" v="367" actId="21"/>
        <pc:sldMkLst>
          <pc:docMk/>
          <pc:sldMk cId="2175829944" sldId="301"/>
        </pc:sldMkLst>
        <pc:spChg chg="mod">
          <ac:chgData name="Toby Donaldson" userId="2e6e5431-bb17-4c41-9985-d39c50d83c73" providerId="ADAL" clId="{20086F44-729C-4D12-B1C6-A34D923A4F13}" dt="2024-10-03T21:57:54.441" v="361" actId="207"/>
          <ac:spMkLst>
            <pc:docMk/>
            <pc:sldMk cId="2175829944" sldId="301"/>
            <ac:spMk id="25" creationId="{1BAE31DB-AA76-9F93-40D9-B2363E1FD630}"/>
          </ac:spMkLst>
        </pc:spChg>
        <pc:spChg chg="mod">
          <ac:chgData name="Toby Donaldson" userId="2e6e5431-bb17-4c41-9985-d39c50d83c73" providerId="ADAL" clId="{20086F44-729C-4D12-B1C6-A34D923A4F13}" dt="2024-10-03T21:58:05.861" v="365" actId="207"/>
          <ac:spMkLst>
            <pc:docMk/>
            <pc:sldMk cId="2175829944" sldId="301"/>
            <ac:spMk id="27" creationId="{3966C3E5-6654-94F2-4527-88954CB8FCEC}"/>
          </ac:spMkLst>
        </pc:spChg>
        <pc:spChg chg="del mod">
          <ac:chgData name="Toby Donaldson" userId="2e6e5431-bb17-4c41-9985-d39c50d83c73" providerId="ADAL" clId="{20086F44-729C-4D12-B1C6-A34D923A4F13}" dt="2024-10-03T21:58:21.278" v="367" actId="21"/>
          <ac:spMkLst>
            <pc:docMk/>
            <pc:sldMk cId="2175829944" sldId="301"/>
            <ac:spMk id="29" creationId="{FD97D9DE-9EA3-24CE-3381-FB58426F01E3}"/>
          </ac:spMkLst>
        </pc:spChg>
        <pc:spChg chg="del mod">
          <ac:chgData name="Toby Donaldson" userId="2e6e5431-bb17-4c41-9985-d39c50d83c73" providerId="ADAL" clId="{20086F44-729C-4D12-B1C6-A34D923A4F13}" dt="2024-10-03T21:58:21.278" v="367" actId="21"/>
          <ac:spMkLst>
            <pc:docMk/>
            <pc:sldMk cId="2175829944" sldId="301"/>
            <ac:spMk id="30" creationId="{62B8F06A-3CC0-C070-09E6-F0F3CCE35178}"/>
          </ac:spMkLst>
        </pc:spChg>
        <pc:spChg chg="del mod">
          <ac:chgData name="Toby Donaldson" userId="2e6e5431-bb17-4c41-9985-d39c50d83c73" providerId="ADAL" clId="{20086F44-729C-4D12-B1C6-A34D923A4F13}" dt="2024-10-03T21:58:21.278" v="367" actId="21"/>
          <ac:spMkLst>
            <pc:docMk/>
            <pc:sldMk cId="2175829944" sldId="301"/>
            <ac:spMk id="31" creationId="{D27EA26E-A33C-40A3-02B7-77402E51FF78}"/>
          </ac:spMkLst>
        </pc:spChg>
        <pc:spChg chg="del">
          <ac:chgData name="Toby Donaldson" userId="2e6e5431-bb17-4c41-9985-d39c50d83c73" providerId="ADAL" clId="{20086F44-729C-4D12-B1C6-A34D923A4F13}" dt="2024-10-03T21:58:21.278" v="367" actId="21"/>
          <ac:spMkLst>
            <pc:docMk/>
            <pc:sldMk cId="2175829944" sldId="301"/>
            <ac:spMk id="33" creationId="{E8F60D99-9F66-CACC-28EF-481D04B6CE88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412806536" sldId="301"/>
        </pc:sldMkLst>
      </pc:sldChg>
      <pc:sldChg chg="modSp add mod">
        <pc:chgData name="Toby Donaldson" userId="2e6e5431-bb17-4c41-9985-d39c50d83c73" providerId="ADAL" clId="{20086F44-729C-4D12-B1C6-A34D923A4F13}" dt="2024-10-03T21:57:41.353" v="360" actId="20577"/>
        <pc:sldMkLst>
          <pc:docMk/>
          <pc:sldMk cId="972195058" sldId="302"/>
        </pc:sldMkLst>
        <pc:spChg chg="mod">
          <ac:chgData name="Toby Donaldson" userId="2e6e5431-bb17-4c41-9985-d39c50d83c73" providerId="ADAL" clId="{20086F44-729C-4D12-B1C6-A34D923A4F13}" dt="2024-10-03T21:57:41.353" v="360" actId="20577"/>
          <ac:spMkLst>
            <pc:docMk/>
            <pc:sldMk cId="972195058" sldId="302"/>
            <ac:spMk id="25" creationId="{80CD3AC8-6B85-3EEA-5EF0-14406448463C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732205588" sldId="302"/>
        </pc:sldMkLst>
      </pc:sldChg>
      <pc:sldChg chg="modSp add del mod">
        <pc:chgData name="Toby Donaldson" userId="2e6e5431-bb17-4c41-9985-d39c50d83c73" providerId="ADAL" clId="{20086F44-729C-4D12-B1C6-A34D923A4F13}" dt="2024-10-03T22:03:09.409" v="396" actId="2696"/>
        <pc:sldMkLst>
          <pc:docMk/>
          <pc:sldMk cId="2087402192" sldId="303"/>
        </pc:sldMkLst>
        <pc:spChg chg="mod">
          <ac:chgData name="Toby Donaldson" userId="2e6e5431-bb17-4c41-9985-d39c50d83c73" providerId="ADAL" clId="{20086F44-729C-4D12-B1C6-A34D923A4F13}" dt="2024-10-03T21:58:31.157" v="368" actId="207"/>
          <ac:spMkLst>
            <pc:docMk/>
            <pc:sldMk cId="2087402192" sldId="303"/>
            <ac:spMk id="27" creationId="{7F4E2970-4E9C-32C6-0E09-CAFAE227E290}"/>
          </ac:spMkLst>
        </pc:spChg>
        <pc:spChg chg="mod">
          <ac:chgData name="Toby Donaldson" userId="2e6e5431-bb17-4c41-9985-d39c50d83c73" providerId="ADAL" clId="{20086F44-729C-4D12-B1C6-A34D923A4F13}" dt="2024-10-03T21:59:38.283" v="372" actId="1076"/>
          <ac:spMkLst>
            <pc:docMk/>
            <pc:sldMk cId="2087402192" sldId="303"/>
            <ac:spMk id="33" creationId="{10742B31-C30F-7817-49C9-438F6874376B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4097905578" sldId="303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732166047" sldId="304"/>
        </pc:sldMkLst>
      </pc:sldChg>
      <pc:sldChg chg="addSp delSp modSp add mod">
        <pc:chgData name="Toby Donaldson" userId="2e6e5431-bb17-4c41-9985-d39c50d83c73" providerId="ADAL" clId="{20086F44-729C-4D12-B1C6-A34D923A4F13}" dt="2024-10-03T21:59:58.465" v="376" actId="21"/>
        <pc:sldMkLst>
          <pc:docMk/>
          <pc:sldMk cId="3323907594" sldId="304"/>
        </pc:sldMkLst>
        <pc:spChg chg="add del mod">
          <ac:chgData name="Toby Donaldson" userId="2e6e5431-bb17-4c41-9985-d39c50d83c73" providerId="ADAL" clId="{20086F44-729C-4D12-B1C6-A34D923A4F13}" dt="2024-10-03T21:59:58.465" v="376" actId="21"/>
          <ac:spMkLst>
            <pc:docMk/>
            <pc:sldMk cId="3323907594" sldId="304"/>
            <ac:spMk id="6" creationId="{F8ECFCD1-7844-5509-97BE-5F5214BE7B01}"/>
          </ac:spMkLst>
        </pc:spChg>
        <pc:spChg chg="add del mod">
          <ac:chgData name="Toby Donaldson" userId="2e6e5431-bb17-4c41-9985-d39c50d83c73" providerId="ADAL" clId="{20086F44-729C-4D12-B1C6-A34D923A4F13}" dt="2024-10-03T21:59:55.991" v="375" actId="21"/>
          <ac:spMkLst>
            <pc:docMk/>
            <pc:sldMk cId="3323907594" sldId="304"/>
            <ac:spMk id="7" creationId="{1F726B8F-393F-3CBB-58E0-2D97366C1771}"/>
          </ac:spMkLst>
        </pc:spChg>
        <pc:spChg chg="add del mod">
          <ac:chgData name="Toby Donaldson" userId="2e6e5431-bb17-4c41-9985-d39c50d83c73" providerId="ADAL" clId="{20086F44-729C-4D12-B1C6-A34D923A4F13}" dt="2024-10-03T21:59:55.991" v="375" actId="21"/>
          <ac:spMkLst>
            <pc:docMk/>
            <pc:sldMk cId="3323907594" sldId="304"/>
            <ac:spMk id="8" creationId="{97E187FE-4DCB-345A-B6C2-2662D09EEEC5}"/>
          </ac:spMkLst>
        </pc:spChg>
        <pc:spChg chg="add del mod">
          <ac:chgData name="Toby Donaldson" userId="2e6e5431-bb17-4c41-9985-d39c50d83c73" providerId="ADAL" clId="{20086F44-729C-4D12-B1C6-A34D923A4F13}" dt="2024-10-03T21:59:55.991" v="375" actId="21"/>
          <ac:spMkLst>
            <pc:docMk/>
            <pc:sldMk cId="3323907594" sldId="304"/>
            <ac:spMk id="9" creationId="{5FB8846B-B178-C1F4-EEAC-9DFD507995AD}"/>
          </ac:spMkLst>
        </pc:spChg>
        <pc:spChg chg="mod">
          <ac:chgData name="Toby Donaldson" userId="2e6e5431-bb17-4c41-9985-d39c50d83c73" providerId="ADAL" clId="{20086F44-729C-4D12-B1C6-A34D923A4F13}" dt="2024-10-03T21:59:26.174" v="370" actId="20577"/>
          <ac:spMkLst>
            <pc:docMk/>
            <pc:sldMk cId="3323907594" sldId="304"/>
            <ac:spMk id="27" creationId="{BD675DDA-3BD0-5C62-ABCF-E1B5D73D2878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683567091" sldId="305"/>
        </pc:sldMkLst>
      </pc:sldChg>
      <pc:sldChg chg="modSp add mod">
        <pc:chgData name="Toby Donaldson" userId="2e6e5431-bb17-4c41-9985-d39c50d83c73" providerId="ADAL" clId="{20086F44-729C-4D12-B1C6-A34D923A4F13}" dt="2024-10-03T22:00:54.763" v="383"/>
        <pc:sldMkLst>
          <pc:docMk/>
          <pc:sldMk cId="3242673173" sldId="305"/>
        </pc:sldMkLst>
        <pc:spChg chg="mod">
          <ac:chgData name="Toby Donaldson" userId="2e6e5431-bb17-4c41-9985-d39c50d83c73" providerId="ADAL" clId="{20086F44-729C-4D12-B1C6-A34D923A4F13}" dt="2024-10-03T22:00:48.414" v="380" actId="207"/>
          <ac:spMkLst>
            <pc:docMk/>
            <pc:sldMk cId="3242673173" sldId="305"/>
            <ac:spMk id="6" creationId="{00F3FA57-2684-7E05-316E-D9E065E38373}"/>
          </ac:spMkLst>
        </pc:spChg>
        <pc:spChg chg="mod">
          <ac:chgData name="Toby Donaldson" userId="2e6e5431-bb17-4c41-9985-d39c50d83c73" providerId="ADAL" clId="{20086F44-729C-4D12-B1C6-A34D923A4F13}" dt="2024-10-03T22:00:52.305" v="381"/>
          <ac:spMkLst>
            <pc:docMk/>
            <pc:sldMk cId="3242673173" sldId="305"/>
            <ac:spMk id="7" creationId="{B60A04AD-ADB7-9E29-8BCF-5D3D5FFEC764}"/>
          </ac:spMkLst>
        </pc:spChg>
        <pc:spChg chg="mod">
          <ac:chgData name="Toby Donaldson" userId="2e6e5431-bb17-4c41-9985-d39c50d83c73" providerId="ADAL" clId="{20086F44-729C-4D12-B1C6-A34D923A4F13}" dt="2024-10-03T22:00:53.515" v="382"/>
          <ac:spMkLst>
            <pc:docMk/>
            <pc:sldMk cId="3242673173" sldId="305"/>
            <ac:spMk id="8" creationId="{E988613D-8D74-E39E-2FD2-4097C83207A2}"/>
          </ac:spMkLst>
        </pc:spChg>
        <pc:spChg chg="mod">
          <ac:chgData name="Toby Donaldson" userId="2e6e5431-bb17-4c41-9985-d39c50d83c73" providerId="ADAL" clId="{20086F44-729C-4D12-B1C6-A34D923A4F13}" dt="2024-10-03T22:00:54.763" v="383"/>
          <ac:spMkLst>
            <pc:docMk/>
            <pc:sldMk cId="3242673173" sldId="305"/>
            <ac:spMk id="9" creationId="{58CC43EB-7C62-0A6D-BCD4-CD9610CD2B40}"/>
          </ac:spMkLst>
        </pc:spChg>
      </pc:sldChg>
      <pc:sldChg chg="modSp add mod">
        <pc:chgData name="Toby Donaldson" userId="2e6e5431-bb17-4c41-9985-d39c50d83c73" providerId="ADAL" clId="{20086F44-729C-4D12-B1C6-A34D923A4F13}" dt="2024-10-03T22:01:09.016" v="385" actId="20577"/>
        <pc:sldMkLst>
          <pc:docMk/>
          <pc:sldMk cId="521494747" sldId="306"/>
        </pc:sldMkLst>
        <pc:spChg chg="mod">
          <ac:chgData name="Toby Donaldson" userId="2e6e5431-bb17-4c41-9985-d39c50d83c73" providerId="ADAL" clId="{20086F44-729C-4D12-B1C6-A34D923A4F13}" dt="2024-10-03T22:01:09.016" v="385" actId="20577"/>
          <ac:spMkLst>
            <pc:docMk/>
            <pc:sldMk cId="521494747" sldId="306"/>
            <ac:spMk id="6" creationId="{147BF74E-54C5-2E7A-6A96-4093DFEFBDB5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573607454" sldId="306"/>
        </pc:sldMkLst>
      </pc:sldChg>
      <pc:sldChg chg="modSp add del mod">
        <pc:chgData name="Toby Donaldson" userId="2e6e5431-bb17-4c41-9985-d39c50d83c73" providerId="ADAL" clId="{20086F44-729C-4D12-B1C6-A34D923A4F13}" dt="2024-10-03T22:03:30.142" v="397" actId="2696"/>
        <pc:sldMkLst>
          <pc:docMk/>
          <pc:sldMk cId="1567350618" sldId="307"/>
        </pc:sldMkLst>
        <pc:spChg chg="mod">
          <ac:chgData name="Toby Donaldson" userId="2e6e5431-bb17-4c41-9985-d39c50d83c73" providerId="ADAL" clId="{20086F44-729C-4D12-B1C6-A34D923A4F13}" dt="2024-10-03T22:01:22.267" v="387" actId="20577"/>
          <ac:spMkLst>
            <pc:docMk/>
            <pc:sldMk cId="1567350618" sldId="307"/>
            <ac:spMk id="7" creationId="{CF7F363B-3217-8586-49E0-D3D78DCF789B}"/>
          </ac:spMkLst>
        </pc:spChg>
        <pc:spChg chg="mod">
          <ac:chgData name="Toby Donaldson" userId="2e6e5431-bb17-4c41-9985-d39c50d83c73" providerId="ADAL" clId="{20086F44-729C-4D12-B1C6-A34D923A4F13}" dt="2024-10-03T22:02:52.200" v="395" actId="20577"/>
          <ac:spMkLst>
            <pc:docMk/>
            <pc:sldMk cId="1567350618" sldId="307"/>
            <ac:spMk id="8" creationId="{0F5D2AC5-1604-716D-9628-9DACB6453922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872453283" sldId="307"/>
        </pc:sldMkLst>
      </pc:sldChg>
      <pc:sldChg chg="modSp add mod">
        <pc:chgData name="Toby Donaldson" userId="2e6e5431-bb17-4c41-9985-d39c50d83c73" providerId="ADAL" clId="{20086F44-729C-4D12-B1C6-A34D923A4F13}" dt="2024-10-03T22:03:57.355" v="400" actId="20577"/>
        <pc:sldMkLst>
          <pc:docMk/>
          <pc:sldMk cId="4062493392" sldId="307"/>
        </pc:sldMkLst>
        <pc:spChg chg="mod">
          <ac:chgData name="Toby Donaldson" userId="2e6e5431-bb17-4c41-9985-d39c50d83c73" providerId="ADAL" clId="{20086F44-729C-4D12-B1C6-A34D923A4F13}" dt="2024-10-03T22:03:57.355" v="400" actId="20577"/>
          <ac:spMkLst>
            <pc:docMk/>
            <pc:sldMk cId="4062493392" sldId="307"/>
            <ac:spMk id="7" creationId="{793D590D-516A-D69D-A88E-F24E701D2230}"/>
          </ac:spMkLst>
        </pc:spChg>
      </pc:sldChg>
      <pc:sldChg chg="modSp add mod">
        <pc:chgData name="Toby Donaldson" userId="2e6e5431-bb17-4c41-9985-d39c50d83c73" providerId="ADAL" clId="{20086F44-729C-4D12-B1C6-A34D923A4F13}" dt="2024-10-03T22:04:07.393" v="402" actId="20577"/>
        <pc:sldMkLst>
          <pc:docMk/>
          <pc:sldMk cId="98537914" sldId="308"/>
        </pc:sldMkLst>
        <pc:spChg chg="mod">
          <ac:chgData name="Toby Donaldson" userId="2e6e5431-bb17-4c41-9985-d39c50d83c73" providerId="ADAL" clId="{20086F44-729C-4D12-B1C6-A34D923A4F13}" dt="2024-10-03T22:04:07.393" v="402" actId="20577"/>
          <ac:spMkLst>
            <pc:docMk/>
            <pc:sldMk cId="98537914" sldId="308"/>
            <ac:spMk id="8" creationId="{8C9B751A-83F5-84B0-87C6-70CD8E4C0785}"/>
          </ac:spMkLst>
        </pc:spChg>
      </pc:sldChg>
      <pc:sldChg chg="modSp add del mod">
        <pc:chgData name="Toby Donaldson" userId="2e6e5431-bb17-4c41-9985-d39c50d83c73" providerId="ADAL" clId="{20086F44-729C-4D12-B1C6-A34D923A4F13}" dt="2024-10-03T22:03:33.626" v="398" actId="2696"/>
        <pc:sldMkLst>
          <pc:docMk/>
          <pc:sldMk cId="881788143" sldId="308"/>
        </pc:sldMkLst>
        <pc:spChg chg="mod">
          <ac:chgData name="Toby Donaldson" userId="2e6e5431-bb17-4c41-9985-d39c50d83c73" providerId="ADAL" clId="{20086F44-729C-4D12-B1C6-A34D923A4F13}" dt="2024-10-03T22:02:16.953" v="389" actId="20577"/>
          <ac:spMkLst>
            <pc:docMk/>
            <pc:sldMk cId="881788143" sldId="308"/>
            <ac:spMk id="8" creationId="{8EE2798D-3B73-6FE7-307B-4520D38738E7}"/>
          </ac:spMkLst>
        </pc:spChg>
        <pc:spChg chg="mod">
          <ac:chgData name="Toby Donaldson" userId="2e6e5431-bb17-4c41-9985-d39c50d83c73" providerId="ADAL" clId="{20086F44-729C-4D12-B1C6-A34D923A4F13}" dt="2024-10-03T22:02:22.963" v="390" actId="20577"/>
          <ac:spMkLst>
            <pc:docMk/>
            <pc:sldMk cId="881788143" sldId="308"/>
            <ac:spMk id="9" creationId="{4E8679BA-97DB-C7D8-876A-F8996F119CF6}"/>
          </ac:spMkLst>
        </pc:spChg>
      </pc:sldChg>
      <pc:sldChg chg="add del">
        <pc:chgData name="Toby Donaldson" userId="2e6e5431-bb17-4c41-9985-d39c50d83c73" providerId="ADAL" clId="{20086F44-729C-4D12-B1C6-A34D923A4F13}" dt="2024-10-03T22:02:41.696" v="392" actId="2696"/>
        <pc:sldMkLst>
          <pc:docMk/>
          <pc:sldMk cId="67683111" sldId="309"/>
        </pc:sldMkLst>
      </pc:sldChg>
      <pc:sldChg chg="modSp add mod">
        <pc:chgData name="Toby Donaldson" userId="2e6e5431-bb17-4c41-9985-d39c50d83c73" providerId="ADAL" clId="{20086F44-729C-4D12-B1C6-A34D923A4F13}" dt="2024-10-03T22:04:19.626" v="404" actId="20577"/>
        <pc:sldMkLst>
          <pc:docMk/>
          <pc:sldMk cId="3679140938" sldId="309"/>
        </pc:sldMkLst>
        <pc:spChg chg="mod">
          <ac:chgData name="Toby Donaldson" userId="2e6e5431-bb17-4c41-9985-d39c50d83c73" providerId="ADAL" clId="{20086F44-729C-4D12-B1C6-A34D923A4F13}" dt="2024-10-03T22:04:19.626" v="404" actId="20577"/>
          <ac:spMkLst>
            <pc:docMk/>
            <pc:sldMk cId="3679140938" sldId="309"/>
            <ac:spMk id="9" creationId="{F85B4862-639D-DB93-47A8-28A59ADC0193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882997732" sldId="310"/>
        </pc:sldMkLst>
      </pc:sldChg>
      <pc:sldChg chg="modSp add mod">
        <pc:chgData name="Toby Donaldson" userId="2e6e5431-bb17-4c41-9985-d39c50d83c73" providerId="ADAL" clId="{20086F44-729C-4D12-B1C6-A34D923A4F13}" dt="2024-10-03T22:05:24.639" v="421" actId="20577"/>
        <pc:sldMkLst>
          <pc:docMk/>
          <pc:sldMk cId="2657520401" sldId="310"/>
        </pc:sldMkLst>
        <pc:spChg chg="mod">
          <ac:chgData name="Toby Donaldson" userId="2e6e5431-bb17-4c41-9985-d39c50d83c73" providerId="ADAL" clId="{20086F44-729C-4D12-B1C6-A34D923A4F13}" dt="2024-10-03T22:05:24.639" v="421" actId="20577"/>
          <ac:spMkLst>
            <pc:docMk/>
            <pc:sldMk cId="2657520401" sldId="310"/>
            <ac:spMk id="17" creationId="{E6A5A469-0B9A-409E-32C5-015ECC4C4391}"/>
          </ac:spMkLst>
        </pc:spChg>
      </pc:sldChg>
      <pc:sldChg chg="modSp add mod">
        <pc:chgData name="Toby Donaldson" userId="2e6e5431-bb17-4c41-9985-d39c50d83c73" providerId="ADAL" clId="{20086F44-729C-4D12-B1C6-A34D923A4F13}" dt="2024-10-03T22:06:41.125" v="423" actId="20577"/>
        <pc:sldMkLst>
          <pc:docMk/>
          <pc:sldMk cId="3744931505" sldId="311"/>
        </pc:sldMkLst>
        <pc:spChg chg="mod">
          <ac:chgData name="Toby Donaldson" userId="2e6e5431-bb17-4c41-9985-d39c50d83c73" providerId="ADAL" clId="{20086F44-729C-4D12-B1C6-A34D923A4F13}" dt="2024-10-03T22:06:41.125" v="423" actId="20577"/>
          <ac:spMkLst>
            <pc:docMk/>
            <pc:sldMk cId="3744931505" sldId="311"/>
            <ac:spMk id="18" creationId="{631BF19C-4455-D432-EBDB-F8C06A5DD258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944662364" sldId="311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209025065" sldId="312"/>
        </pc:sldMkLst>
      </pc:sldChg>
      <pc:sldChg chg="modSp add mod">
        <pc:chgData name="Toby Donaldson" userId="2e6e5431-bb17-4c41-9985-d39c50d83c73" providerId="ADAL" clId="{20086F44-729C-4D12-B1C6-A34D923A4F13}" dt="2024-10-03T22:06:48.001" v="425" actId="20577"/>
        <pc:sldMkLst>
          <pc:docMk/>
          <pc:sldMk cId="3207964120" sldId="312"/>
        </pc:sldMkLst>
        <pc:spChg chg="mod">
          <ac:chgData name="Toby Donaldson" userId="2e6e5431-bb17-4c41-9985-d39c50d83c73" providerId="ADAL" clId="{20086F44-729C-4D12-B1C6-A34D923A4F13}" dt="2024-10-03T22:06:48.001" v="425" actId="20577"/>
          <ac:spMkLst>
            <pc:docMk/>
            <pc:sldMk cId="3207964120" sldId="312"/>
            <ac:spMk id="19" creationId="{93745872-0895-23CE-53F0-AE5DAF56B8AE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701333559" sldId="313"/>
        </pc:sldMkLst>
      </pc:sldChg>
      <pc:sldChg chg="new del">
        <pc:chgData name="Toby Donaldson" userId="2e6e5431-bb17-4c41-9985-d39c50d83c73" providerId="ADAL" clId="{20086F44-729C-4D12-B1C6-A34D923A4F13}" dt="2024-10-03T22:06:59.462" v="428" actId="2696"/>
        <pc:sldMkLst>
          <pc:docMk/>
          <pc:sldMk cId="3692616815" sldId="313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461131009" sldId="314"/>
        </pc:sldMkLst>
      </pc:sldChg>
      <pc:sldChg chg="addSp delSp modSp add mod">
        <pc:chgData name="Toby Donaldson" userId="2e6e5431-bb17-4c41-9985-d39c50d83c73" providerId="ADAL" clId="{20086F44-729C-4D12-B1C6-A34D923A4F13}" dt="2024-10-03T23:23:41.659" v="651" actId="20577"/>
        <pc:sldMkLst>
          <pc:docMk/>
          <pc:sldMk cId="3982967344" sldId="314"/>
        </pc:sldMkLst>
        <pc:spChg chg="del">
          <ac:chgData name="Toby Donaldson" userId="2e6e5431-bb17-4c41-9985-d39c50d83c73" providerId="ADAL" clId="{20086F44-729C-4D12-B1C6-A34D923A4F13}" dt="2024-10-03T22:07:10.623" v="429" actId="21"/>
          <ac:spMkLst>
            <pc:docMk/>
            <pc:sldMk cId="3982967344" sldId="314"/>
            <ac:spMk id="3" creationId="{D87D71D6-CC31-6414-B3A7-8B824C81C364}"/>
          </ac:spMkLst>
        </pc:spChg>
        <pc:spChg chg="mod">
          <ac:chgData name="Toby Donaldson" userId="2e6e5431-bb17-4c41-9985-d39c50d83c73" providerId="ADAL" clId="{20086F44-729C-4D12-B1C6-A34D923A4F13}" dt="2024-10-03T22:10:52.274" v="614" actId="1076"/>
          <ac:spMkLst>
            <pc:docMk/>
            <pc:sldMk cId="3982967344" sldId="314"/>
            <ac:spMk id="5" creationId="{41F534D3-F66A-A8C3-4318-4CBDD5C7503B}"/>
          </ac:spMkLst>
        </pc:spChg>
        <pc:spChg chg="del">
          <ac:chgData name="Toby Donaldson" userId="2e6e5431-bb17-4c41-9985-d39c50d83c73" providerId="ADAL" clId="{20086F44-729C-4D12-B1C6-A34D923A4F13}" dt="2024-10-03T22:07:10.623" v="429" actId="21"/>
          <ac:spMkLst>
            <pc:docMk/>
            <pc:sldMk cId="3982967344" sldId="314"/>
            <ac:spMk id="6" creationId="{03EC419D-135E-8AA4-6C62-29E97545E3C3}"/>
          </ac:spMkLst>
        </pc:spChg>
        <pc:spChg chg="del">
          <ac:chgData name="Toby Donaldson" userId="2e6e5431-bb17-4c41-9985-d39c50d83c73" providerId="ADAL" clId="{20086F44-729C-4D12-B1C6-A34D923A4F13}" dt="2024-10-03T22:07:10.623" v="429" actId="21"/>
          <ac:spMkLst>
            <pc:docMk/>
            <pc:sldMk cId="3982967344" sldId="314"/>
            <ac:spMk id="7" creationId="{EE016510-F873-BA32-F932-BBC6E63F6972}"/>
          </ac:spMkLst>
        </pc:spChg>
        <pc:spChg chg="add mod">
          <ac:chgData name="Toby Donaldson" userId="2e6e5431-bb17-4c41-9985-d39c50d83c73" providerId="ADAL" clId="{20086F44-729C-4D12-B1C6-A34D923A4F13}" dt="2024-10-03T23:23:41.659" v="651" actId="20577"/>
          <ac:spMkLst>
            <pc:docMk/>
            <pc:sldMk cId="3982967344" sldId="314"/>
            <ac:spMk id="8" creationId="{3978C987-C887-524D-0F11-8B18995B9CD2}"/>
          </ac:spMkLst>
        </pc:spChg>
        <pc:spChg chg="add del mod">
          <ac:chgData name="Toby Donaldson" userId="2e6e5431-bb17-4c41-9985-d39c50d83c73" providerId="ADAL" clId="{20086F44-729C-4D12-B1C6-A34D923A4F13}" dt="2024-10-03T23:23:38.950" v="650" actId="21"/>
          <ac:spMkLst>
            <pc:docMk/>
            <pc:sldMk cId="3982967344" sldId="314"/>
            <ac:spMk id="9" creationId="{A54598C0-84F6-0E0A-4562-BA372920121E}"/>
          </ac:spMkLst>
        </pc:spChg>
        <pc:spChg chg="del">
          <ac:chgData name="Toby Donaldson" userId="2e6e5431-bb17-4c41-9985-d39c50d83c73" providerId="ADAL" clId="{20086F44-729C-4D12-B1C6-A34D923A4F13}" dt="2024-10-03T22:07:10.623" v="429" actId="21"/>
          <ac:spMkLst>
            <pc:docMk/>
            <pc:sldMk cId="3982967344" sldId="314"/>
            <ac:spMk id="12" creationId="{11FB1C43-1B21-684A-03C0-6E01F1910D8F}"/>
          </ac:spMkLst>
        </pc:spChg>
        <pc:spChg chg="del">
          <ac:chgData name="Toby Donaldson" userId="2e6e5431-bb17-4c41-9985-d39c50d83c73" providerId="ADAL" clId="{20086F44-729C-4D12-B1C6-A34D923A4F13}" dt="2024-10-03T22:07:10.623" v="429" actId="21"/>
          <ac:spMkLst>
            <pc:docMk/>
            <pc:sldMk cId="3982967344" sldId="314"/>
            <ac:spMk id="14" creationId="{910630A5-A2EF-1B8F-F665-45075A3F98D4}"/>
          </ac:spMkLst>
        </pc:spChg>
        <pc:spChg chg="del">
          <ac:chgData name="Toby Donaldson" userId="2e6e5431-bb17-4c41-9985-d39c50d83c73" providerId="ADAL" clId="{20086F44-729C-4D12-B1C6-A34D923A4F13}" dt="2024-10-03T22:07:10.623" v="429" actId="21"/>
          <ac:spMkLst>
            <pc:docMk/>
            <pc:sldMk cId="3982967344" sldId="314"/>
            <ac:spMk id="15" creationId="{0396868E-D326-B8BE-DB40-82EF82D2387A}"/>
          </ac:spMkLst>
        </pc:spChg>
        <pc:spChg chg="del">
          <ac:chgData name="Toby Donaldson" userId="2e6e5431-bb17-4c41-9985-d39c50d83c73" providerId="ADAL" clId="{20086F44-729C-4D12-B1C6-A34D923A4F13}" dt="2024-10-03T22:07:10.623" v="429" actId="21"/>
          <ac:spMkLst>
            <pc:docMk/>
            <pc:sldMk cId="3982967344" sldId="314"/>
            <ac:spMk id="16" creationId="{645168FA-DE83-8D43-11DC-3B77CCAEBDBB}"/>
          </ac:spMkLst>
        </pc:spChg>
        <pc:spChg chg="del">
          <ac:chgData name="Toby Donaldson" userId="2e6e5431-bb17-4c41-9985-d39c50d83c73" providerId="ADAL" clId="{20086F44-729C-4D12-B1C6-A34D923A4F13}" dt="2024-10-03T22:07:10.623" v="429" actId="21"/>
          <ac:spMkLst>
            <pc:docMk/>
            <pc:sldMk cId="3982967344" sldId="314"/>
            <ac:spMk id="17" creationId="{8E58A743-BA37-7FA9-94F4-5DB43F70118E}"/>
          </ac:spMkLst>
        </pc:spChg>
        <pc:spChg chg="del">
          <ac:chgData name="Toby Donaldson" userId="2e6e5431-bb17-4c41-9985-d39c50d83c73" providerId="ADAL" clId="{20086F44-729C-4D12-B1C6-A34D923A4F13}" dt="2024-10-03T22:07:10.623" v="429" actId="21"/>
          <ac:spMkLst>
            <pc:docMk/>
            <pc:sldMk cId="3982967344" sldId="314"/>
            <ac:spMk id="18" creationId="{26E55A26-E6D8-E24F-82F3-8BEF25B9CC84}"/>
          </ac:spMkLst>
        </pc:spChg>
        <pc:spChg chg="del">
          <ac:chgData name="Toby Donaldson" userId="2e6e5431-bb17-4c41-9985-d39c50d83c73" providerId="ADAL" clId="{20086F44-729C-4D12-B1C6-A34D923A4F13}" dt="2024-10-03T22:07:10.623" v="429" actId="21"/>
          <ac:spMkLst>
            <pc:docMk/>
            <pc:sldMk cId="3982967344" sldId="314"/>
            <ac:spMk id="19" creationId="{FD277453-D186-8F6B-67C9-AEF1C9F28870}"/>
          </ac:spMkLst>
        </pc:spChg>
      </pc:sldChg>
      <pc:sldChg chg="delSp modSp add mod ord">
        <pc:chgData name="Toby Donaldson" userId="2e6e5431-bb17-4c41-9985-d39c50d83c73" providerId="ADAL" clId="{20086F44-729C-4D12-B1C6-A34D923A4F13}" dt="2024-10-03T23:23:23.811" v="648"/>
        <pc:sldMkLst>
          <pc:docMk/>
          <pc:sldMk cId="2206724113" sldId="315"/>
        </pc:sldMkLst>
        <pc:spChg chg="mod">
          <ac:chgData name="Toby Donaldson" userId="2e6e5431-bb17-4c41-9985-d39c50d83c73" providerId="ADAL" clId="{20086F44-729C-4D12-B1C6-A34D923A4F13}" dt="2024-10-03T23:23:17.907" v="645" actId="20577"/>
          <ac:spMkLst>
            <pc:docMk/>
            <pc:sldMk cId="2206724113" sldId="315"/>
            <ac:spMk id="8" creationId="{8229BA0C-C293-1E6E-DCAE-8703BB68FE60}"/>
          </ac:spMkLst>
        </pc:spChg>
        <pc:spChg chg="del">
          <ac:chgData name="Toby Donaldson" userId="2e6e5431-bb17-4c41-9985-d39c50d83c73" providerId="ADAL" clId="{20086F44-729C-4D12-B1C6-A34D923A4F13}" dt="2024-10-03T23:23:21.521" v="646" actId="21"/>
          <ac:spMkLst>
            <pc:docMk/>
            <pc:sldMk cId="2206724113" sldId="315"/>
            <ac:spMk id="9" creationId="{7BE10969-68E4-51AE-ED0D-2AB8AD87F54B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266552019" sldId="315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858326061" sldId="316"/>
        </pc:sldMkLst>
      </pc:sldChg>
      <pc:sldChg chg="add">
        <pc:chgData name="Toby Donaldson" userId="2e6e5431-bb17-4c41-9985-d39c50d83c73" providerId="ADAL" clId="{20086F44-729C-4D12-B1C6-A34D923A4F13}" dt="2024-10-03T23:23:32.398" v="649" actId="2890"/>
        <pc:sldMkLst>
          <pc:docMk/>
          <pc:sldMk cId="4046174309" sldId="316"/>
        </pc:sldMkLst>
      </pc:sldChg>
      <pc:sldChg chg="modSp add mod ord">
        <pc:chgData name="Toby Donaldson" userId="2e6e5431-bb17-4c41-9985-d39c50d83c73" providerId="ADAL" clId="{20086F44-729C-4D12-B1C6-A34D923A4F13}" dt="2024-10-03T23:27:34.397" v="887" actId="20577"/>
        <pc:sldMkLst>
          <pc:docMk/>
          <pc:sldMk cId="2317714996" sldId="317"/>
        </pc:sldMkLst>
        <pc:spChg chg="mod">
          <ac:chgData name="Toby Donaldson" userId="2e6e5431-bb17-4c41-9985-d39c50d83c73" providerId="ADAL" clId="{20086F44-729C-4D12-B1C6-A34D923A4F13}" dt="2024-10-03T23:27:34.397" v="887" actId="20577"/>
          <ac:spMkLst>
            <pc:docMk/>
            <pc:sldMk cId="2317714996" sldId="317"/>
            <ac:spMk id="8" creationId="{60083F5A-8736-F857-10CC-A3BEFD16D2CF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248521206" sldId="317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49145512" sldId="318"/>
        </pc:sldMkLst>
      </pc:sldChg>
      <pc:sldChg chg="delSp modSp add mod">
        <pc:chgData name="Toby Donaldson" userId="2e6e5431-bb17-4c41-9985-d39c50d83c73" providerId="ADAL" clId="{20086F44-729C-4D12-B1C6-A34D923A4F13}" dt="2024-10-03T23:30:14.219" v="1044" actId="207"/>
        <pc:sldMkLst>
          <pc:docMk/>
          <pc:sldMk cId="1531055308" sldId="318"/>
        </pc:sldMkLst>
        <pc:spChg chg="mod">
          <ac:chgData name="Toby Donaldson" userId="2e6e5431-bb17-4c41-9985-d39c50d83c73" providerId="ADAL" clId="{20086F44-729C-4D12-B1C6-A34D923A4F13}" dt="2024-10-03T23:28:23.192" v="915" actId="20577"/>
          <ac:spMkLst>
            <pc:docMk/>
            <pc:sldMk cId="1531055308" sldId="318"/>
            <ac:spMk id="2" creationId="{DACA471E-FD1E-F62E-1944-2FF98E592087}"/>
          </ac:spMkLst>
        </pc:spChg>
        <pc:spChg chg="mod">
          <ac:chgData name="Toby Donaldson" userId="2e6e5431-bb17-4c41-9985-d39c50d83c73" providerId="ADAL" clId="{20086F44-729C-4D12-B1C6-A34D923A4F13}" dt="2024-10-03T23:30:14.219" v="1044" actId="207"/>
          <ac:spMkLst>
            <pc:docMk/>
            <pc:sldMk cId="1531055308" sldId="318"/>
            <ac:spMk id="3" creationId="{1480505B-806A-5C78-E142-AF4257F5B62A}"/>
          </ac:spMkLst>
        </pc:spChg>
        <pc:spChg chg="mod">
          <ac:chgData name="Toby Donaldson" userId="2e6e5431-bb17-4c41-9985-d39c50d83c73" providerId="ADAL" clId="{20086F44-729C-4D12-B1C6-A34D923A4F13}" dt="2024-10-03T23:30:09.350" v="1043" actId="1076"/>
          <ac:spMkLst>
            <pc:docMk/>
            <pc:sldMk cId="1531055308" sldId="318"/>
            <ac:spMk id="5" creationId="{45D6F043-816C-CEBA-57B3-F1D9FB66C439}"/>
          </ac:spMkLst>
        </pc:spChg>
        <pc:spChg chg="del">
          <ac:chgData name="Toby Donaldson" userId="2e6e5431-bb17-4c41-9985-d39c50d83c73" providerId="ADAL" clId="{20086F44-729C-4D12-B1C6-A34D923A4F13}" dt="2024-10-03T23:28:57.373" v="916" actId="21"/>
          <ac:spMkLst>
            <pc:docMk/>
            <pc:sldMk cId="1531055308" sldId="318"/>
            <ac:spMk id="24" creationId="{479765C8-0262-FA29-4357-4A4C4B96F64E}"/>
          </ac:spMkLst>
        </pc:spChg>
      </pc:sldChg>
      <pc:sldChg chg="new del">
        <pc:chgData name="Toby Donaldson" userId="2e6e5431-bb17-4c41-9985-d39c50d83c73" providerId="ADAL" clId="{20086F44-729C-4D12-B1C6-A34D923A4F13}" dt="2024-10-03T23:26:46.701" v="797" actId="2696"/>
        <pc:sldMkLst>
          <pc:docMk/>
          <pc:sldMk cId="4142395185" sldId="318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4252038421" sldId="319"/>
        </pc:sldMkLst>
      </pc:sldChg>
      <pc:sldChg chg="modSp add mod">
        <pc:chgData name="Toby Donaldson" userId="2e6e5431-bb17-4c41-9985-d39c50d83c73" providerId="ADAL" clId="{20086F44-729C-4D12-B1C6-A34D923A4F13}" dt="2024-10-03T23:30:55.876" v="1057" actId="20577"/>
        <pc:sldMkLst>
          <pc:docMk/>
          <pc:sldMk cId="4273788612" sldId="319"/>
        </pc:sldMkLst>
        <pc:spChg chg="mod">
          <ac:chgData name="Toby Donaldson" userId="2e6e5431-bb17-4c41-9985-d39c50d83c73" providerId="ADAL" clId="{20086F44-729C-4D12-B1C6-A34D923A4F13}" dt="2024-10-03T23:30:55.876" v="1057" actId="20577"/>
          <ac:spMkLst>
            <pc:docMk/>
            <pc:sldMk cId="4273788612" sldId="319"/>
            <ac:spMk id="3" creationId="{883B985D-DD8E-622F-0D52-82B685AB44E5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88943026" sldId="320"/>
        </pc:sldMkLst>
      </pc:sldChg>
      <pc:sldChg chg="modSp add mod">
        <pc:chgData name="Toby Donaldson" userId="2e6e5431-bb17-4c41-9985-d39c50d83c73" providerId="ADAL" clId="{20086F44-729C-4D12-B1C6-A34D923A4F13}" dt="2024-10-03T23:32:27.092" v="1117"/>
        <pc:sldMkLst>
          <pc:docMk/>
          <pc:sldMk cId="2942349654" sldId="320"/>
        </pc:sldMkLst>
        <pc:spChg chg="mod">
          <ac:chgData name="Toby Donaldson" userId="2e6e5431-bb17-4c41-9985-d39c50d83c73" providerId="ADAL" clId="{20086F44-729C-4D12-B1C6-A34D923A4F13}" dt="2024-10-03T23:32:27.092" v="1117"/>
          <ac:spMkLst>
            <pc:docMk/>
            <pc:sldMk cId="2942349654" sldId="320"/>
            <ac:spMk id="3" creationId="{64CB0CB5-9086-A713-27B3-EF6E58CF25B9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396177901" sldId="321"/>
        </pc:sldMkLst>
      </pc:sldChg>
      <pc:sldChg chg="modSp add mod">
        <pc:chgData name="Toby Donaldson" userId="2e6e5431-bb17-4c41-9985-d39c50d83c73" providerId="ADAL" clId="{20086F44-729C-4D12-B1C6-A34D923A4F13}" dt="2024-10-03T23:34:47.165" v="1157" actId="20577"/>
        <pc:sldMkLst>
          <pc:docMk/>
          <pc:sldMk cId="3803866199" sldId="321"/>
        </pc:sldMkLst>
        <pc:spChg chg="mod">
          <ac:chgData name="Toby Donaldson" userId="2e6e5431-bb17-4c41-9985-d39c50d83c73" providerId="ADAL" clId="{20086F44-729C-4D12-B1C6-A34D923A4F13}" dt="2024-10-03T23:34:47.165" v="1157" actId="20577"/>
          <ac:spMkLst>
            <pc:docMk/>
            <pc:sldMk cId="3803866199" sldId="321"/>
            <ac:spMk id="3" creationId="{78A2C5EF-9E3A-DB2B-11BC-AF91EF8FCA8B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990104137" sldId="322"/>
        </pc:sldMkLst>
      </pc:sldChg>
      <pc:sldChg chg="modSp add mod">
        <pc:chgData name="Toby Donaldson" userId="2e6e5431-bb17-4c41-9985-d39c50d83c73" providerId="ADAL" clId="{20086F44-729C-4D12-B1C6-A34D923A4F13}" dt="2024-10-03T23:36:56.254" v="1220" actId="313"/>
        <pc:sldMkLst>
          <pc:docMk/>
          <pc:sldMk cId="3735376480" sldId="322"/>
        </pc:sldMkLst>
        <pc:spChg chg="mod">
          <ac:chgData name="Toby Donaldson" userId="2e6e5431-bb17-4c41-9985-d39c50d83c73" providerId="ADAL" clId="{20086F44-729C-4D12-B1C6-A34D923A4F13}" dt="2024-10-03T23:36:56.254" v="1220" actId="313"/>
          <ac:spMkLst>
            <pc:docMk/>
            <pc:sldMk cId="3735376480" sldId="322"/>
            <ac:spMk id="3" creationId="{7636D3EE-8B46-EEBE-1B0E-8D60EDE6C11C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358446259" sldId="323"/>
        </pc:sldMkLst>
      </pc:sldChg>
      <pc:sldChg chg="modSp add mod">
        <pc:chgData name="Toby Donaldson" userId="2e6e5431-bb17-4c41-9985-d39c50d83c73" providerId="ADAL" clId="{20086F44-729C-4D12-B1C6-A34D923A4F13}" dt="2024-10-03T23:38:51.814" v="1303" actId="1076"/>
        <pc:sldMkLst>
          <pc:docMk/>
          <pc:sldMk cId="2878214079" sldId="323"/>
        </pc:sldMkLst>
        <pc:spChg chg="mod">
          <ac:chgData name="Toby Donaldson" userId="2e6e5431-bb17-4c41-9985-d39c50d83c73" providerId="ADAL" clId="{20086F44-729C-4D12-B1C6-A34D923A4F13}" dt="2024-10-03T23:38:51.814" v="1303" actId="1076"/>
          <ac:spMkLst>
            <pc:docMk/>
            <pc:sldMk cId="2878214079" sldId="323"/>
            <ac:spMk id="3" creationId="{E86D5DCC-F89B-FB64-7D2C-FEC8FEED16E5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092517109" sldId="324"/>
        </pc:sldMkLst>
      </pc:sldChg>
      <pc:sldChg chg="addSp modSp add mod">
        <pc:chgData name="Toby Donaldson" userId="2e6e5431-bb17-4c41-9985-d39c50d83c73" providerId="ADAL" clId="{20086F44-729C-4D12-B1C6-A34D923A4F13}" dt="2024-10-03T23:41:44.460" v="1518" actId="113"/>
        <pc:sldMkLst>
          <pc:docMk/>
          <pc:sldMk cId="3212215102" sldId="324"/>
        </pc:sldMkLst>
        <pc:spChg chg="mod">
          <ac:chgData name="Toby Donaldson" userId="2e6e5431-bb17-4c41-9985-d39c50d83c73" providerId="ADAL" clId="{20086F44-729C-4D12-B1C6-A34D923A4F13}" dt="2024-10-03T23:40:06.073" v="1324" actId="1076"/>
          <ac:spMkLst>
            <pc:docMk/>
            <pc:sldMk cId="3212215102" sldId="324"/>
            <ac:spMk id="3" creationId="{93D6C4A8-EEEB-FC8D-EFE7-A2EA690F58A8}"/>
          </ac:spMkLst>
        </pc:spChg>
        <pc:spChg chg="mod">
          <ac:chgData name="Toby Donaldson" userId="2e6e5431-bb17-4c41-9985-d39c50d83c73" providerId="ADAL" clId="{20086F44-729C-4D12-B1C6-A34D923A4F13}" dt="2024-10-03T23:41:44.460" v="1518" actId="113"/>
          <ac:spMkLst>
            <pc:docMk/>
            <pc:sldMk cId="3212215102" sldId="324"/>
            <ac:spMk id="5" creationId="{AFD5F202-D7DC-09C8-6084-69BCF9BEEA01}"/>
          </ac:spMkLst>
        </pc:spChg>
        <pc:spChg chg="add mod">
          <ac:chgData name="Toby Donaldson" userId="2e6e5431-bb17-4c41-9985-d39c50d83c73" providerId="ADAL" clId="{20086F44-729C-4D12-B1C6-A34D923A4F13}" dt="2024-10-03T23:40:57.642" v="1455" actId="1076"/>
          <ac:spMkLst>
            <pc:docMk/>
            <pc:sldMk cId="3212215102" sldId="324"/>
            <ac:spMk id="6" creationId="{4F045FD3-C4A0-2D00-BDBC-62EFFC916919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215848448" sldId="325"/>
        </pc:sldMkLst>
      </pc:sldChg>
      <pc:sldChg chg="addSp modSp mod">
        <pc:chgData name="Toby Donaldson" userId="2e6e5431-bb17-4c41-9985-d39c50d83c73" providerId="ADAL" clId="{20086F44-729C-4D12-B1C6-A34D923A4F13}" dt="2024-10-03T23:45:17.791" v="1650" actId="207"/>
        <pc:sldMkLst>
          <pc:docMk/>
          <pc:sldMk cId="3902963989" sldId="325"/>
        </pc:sldMkLst>
        <pc:spChg chg="mod">
          <ac:chgData name="Toby Donaldson" userId="2e6e5431-bb17-4c41-9985-d39c50d83c73" providerId="ADAL" clId="{20086F44-729C-4D12-B1C6-A34D923A4F13}" dt="2024-10-03T23:42:59.289" v="1533" actId="12789"/>
          <ac:spMkLst>
            <pc:docMk/>
            <pc:sldMk cId="3902963989" sldId="325"/>
            <ac:spMk id="3" creationId="{FD1B04CF-B376-DD57-4AB1-58419CA65D83}"/>
          </ac:spMkLst>
        </pc:spChg>
        <pc:spChg chg="mod">
          <ac:chgData name="Toby Donaldson" userId="2e6e5431-bb17-4c41-9985-d39c50d83c73" providerId="ADAL" clId="{20086F44-729C-4D12-B1C6-A34D923A4F13}" dt="2024-10-03T23:45:03.582" v="1649" actId="1076"/>
          <ac:spMkLst>
            <pc:docMk/>
            <pc:sldMk cId="3902963989" sldId="325"/>
            <ac:spMk id="5" creationId="{63958328-82EE-513E-B9E7-48CBA5487C86}"/>
          </ac:spMkLst>
        </pc:spChg>
        <pc:spChg chg="add mod">
          <ac:chgData name="Toby Donaldson" userId="2e6e5431-bb17-4c41-9985-d39c50d83c73" providerId="ADAL" clId="{20086F44-729C-4D12-B1C6-A34D923A4F13}" dt="2024-10-03T23:45:17.791" v="1650" actId="207"/>
          <ac:spMkLst>
            <pc:docMk/>
            <pc:sldMk cId="3902963989" sldId="325"/>
            <ac:spMk id="6" creationId="{7CC64928-657F-970B-91CA-9A4EFD0D5931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270752324" sldId="326"/>
        </pc:sldMkLst>
      </pc:sldChg>
      <pc:sldChg chg="addSp delSp modSp add mod">
        <pc:chgData name="Toby Donaldson" userId="2e6e5431-bb17-4c41-9985-d39c50d83c73" providerId="ADAL" clId="{20086F44-729C-4D12-B1C6-A34D923A4F13}" dt="2024-10-03T23:45:39.643" v="1653" actId="207"/>
        <pc:sldMkLst>
          <pc:docMk/>
          <pc:sldMk cId="3995934686" sldId="326"/>
        </pc:sldMkLst>
        <pc:spChg chg="mod">
          <ac:chgData name="Toby Donaldson" userId="2e6e5431-bb17-4c41-9985-d39c50d83c73" providerId="ADAL" clId="{20086F44-729C-4D12-B1C6-A34D923A4F13}" dt="2024-10-03T23:43:54.883" v="1540" actId="12789"/>
          <ac:spMkLst>
            <pc:docMk/>
            <pc:sldMk cId="3995934686" sldId="326"/>
            <ac:spMk id="3" creationId="{7A11CB8C-2AD3-ECE8-5012-A1A578699BE3}"/>
          </ac:spMkLst>
        </pc:spChg>
        <pc:spChg chg="del">
          <ac:chgData name="Toby Donaldson" userId="2e6e5431-bb17-4c41-9985-d39c50d83c73" providerId="ADAL" clId="{20086F44-729C-4D12-B1C6-A34D923A4F13}" dt="2024-10-03T23:45:28.089" v="1651" actId="21"/>
          <ac:spMkLst>
            <pc:docMk/>
            <pc:sldMk cId="3995934686" sldId="326"/>
            <ac:spMk id="5" creationId="{B44E6367-1CF3-95C0-9437-C9BF8E4974BB}"/>
          </ac:spMkLst>
        </pc:spChg>
        <pc:spChg chg="add mod">
          <ac:chgData name="Toby Donaldson" userId="2e6e5431-bb17-4c41-9985-d39c50d83c73" providerId="ADAL" clId="{20086F44-729C-4D12-B1C6-A34D923A4F13}" dt="2024-10-03T23:45:39.643" v="1653" actId="207"/>
          <ac:spMkLst>
            <pc:docMk/>
            <pc:sldMk cId="3995934686" sldId="326"/>
            <ac:spMk id="6" creationId="{07FD27B4-74C0-882A-6637-6B40E453984B}"/>
          </ac:spMkLst>
        </pc:spChg>
        <pc:spChg chg="add mod">
          <ac:chgData name="Toby Donaldson" userId="2e6e5431-bb17-4c41-9985-d39c50d83c73" providerId="ADAL" clId="{20086F44-729C-4D12-B1C6-A34D923A4F13}" dt="2024-10-03T23:45:33.606" v="1652"/>
          <ac:spMkLst>
            <pc:docMk/>
            <pc:sldMk cId="3995934686" sldId="326"/>
            <ac:spMk id="7" creationId="{ECB53817-8021-461D-DD7F-CC70F75A0DE8}"/>
          </ac:spMkLst>
        </pc:spChg>
      </pc:sldChg>
      <pc:sldChg chg="addSp delSp modSp add mod ord">
        <pc:chgData name="Toby Donaldson" userId="2e6e5431-bb17-4c41-9985-d39c50d83c73" providerId="ADAL" clId="{20086F44-729C-4D12-B1C6-A34D923A4F13}" dt="2024-10-03T23:59:16.729" v="1979" actId="114"/>
        <pc:sldMkLst>
          <pc:docMk/>
          <pc:sldMk cId="3331836019" sldId="327"/>
        </pc:sldMkLst>
        <pc:spChg chg="mod">
          <ac:chgData name="Toby Donaldson" userId="2e6e5431-bb17-4c41-9985-d39c50d83c73" providerId="ADAL" clId="{20086F44-729C-4D12-B1C6-A34D923A4F13}" dt="2024-10-03T23:59:16.729" v="1979" actId="114"/>
          <ac:spMkLst>
            <pc:docMk/>
            <pc:sldMk cId="3331836019" sldId="327"/>
            <ac:spMk id="3" creationId="{DA8F48D5-C945-B698-AA2B-2F6DF75C1E3F}"/>
          </ac:spMkLst>
        </pc:spChg>
        <pc:spChg chg="add mod">
          <ac:chgData name="Toby Donaldson" userId="2e6e5431-bb17-4c41-9985-d39c50d83c73" providerId="ADAL" clId="{20086F44-729C-4D12-B1C6-A34D923A4F13}" dt="2024-10-03T23:56:32.503" v="1916" actId="20577"/>
          <ac:spMkLst>
            <pc:docMk/>
            <pc:sldMk cId="3331836019" sldId="327"/>
            <ac:spMk id="5" creationId="{ADD6E53C-1379-EAEF-9D22-75D09DA7478E}"/>
          </ac:spMkLst>
        </pc:spChg>
        <pc:spChg chg="del">
          <ac:chgData name="Toby Donaldson" userId="2e6e5431-bb17-4c41-9985-d39c50d83c73" providerId="ADAL" clId="{20086F44-729C-4D12-B1C6-A34D923A4F13}" dt="2024-10-03T23:48:56.367" v="1695" actId="21"/>
          <ac:spMkLst>
            <pc:docMk/>
            <pc:sldMk cId="3331836019" sldId="327"/>
            <ac:spMk id="6" creationId="{F75D0EAA-A3B9-973C-013B-379F2B86FCDF}"/>
          </ac:spMkLst>
        </pc:spChg>
        <pc:spChg chg="del">
          <ac:chgData name="Toby Donaldson" userId="2e6e5431-bb17-4c41-9985-d39c50d83c73" providerId="ADAL" clId="{20086F44-729C-4D12-B1C6-A34D923A4F13}" dt="2024-10-03T23:54:31.878" v="1901" actId="21"/>
          <ac:spMkLst>
            <pc:docMk/>
            <pc:sldMk cId="3331836019" sldId="327"/>
            <ac:spMk id="7" creationId="{F64E3082-79E9-19FB-4387-31BF6690ED78}"/>
          </ac:spMkLst>
        </pc:spChg>
        <pc:spChg chg="add mod">
          <ac:chgData name="Toby Donaldson" userId="2e6e5431-bb17-4c41-9985-d39c50d83c73" providerId="ADAL" clId="{20086F44-729C-4D12-B1C6-A34D923A4F13}" dt="2024-10-03T23:52:54.526" v="1894"/>
          <ac:spMkLst>
            <pc:docMk/>
            <pc:sldMk cId="3331836019" sldId="327"/>
            <ac:spMk id="8" creationId="{9C5BDC19-27A8-1548-AB11-A1791FE9D854}"/>
          </ac:spMkLst>
        </pc:spChg>
        <pc:spChg chg="add mod">
          <ac:chgData name="Toby Donaldson" userId="2e6e5431-bb17-4c41-9985-d39c50d83c73" providerId="ADAL" clId="{20086F44-729C-4D12-B1C6-A34D923A4F13}" dt="2024-10-03T23:59:01.299" v="1978" actId="207"/>
          <ac:spMkLst>
            <pc:docMk/>
            <pc:sldMk cId="3331836019" sldId="327"/>
            <ac:spMk id="9" creationId="{4050BBEA-1971-EB6D-AABF-74B3D86DE136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374951965" sldId="327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375367705" sldId="328"/>
        </pc:sldMkLst>
      </pc:sldChg>
      <pc:sldChg chg="modSp add mod">
        <pc:chgData name="Toby Donaldson" userId="2e6e5431-bb17-4c41-9985-d39c50d83c73" providerId="ADAL" clId="{20086F44-729C-4D12-B1C6-A34D923A4F13}" dt="2024-10-03T23:59:22.380" v="1980" actId="114"/>
        <pc:sldMkLst>
          <pc:docMk/>
          <pc:sldMk cId="3488065849" sldId="328"/>
        </pc:sldMkLst>
        <pc:spChg chg="mod">
          <ac:chgData name="Toby Donaldson" userId="2e6e5431-bb17-4c41-9985-d39c50d83c73" providerId="ADAL" clId="{20086F44-729C-4D12-B1C6-A34D923A4F13}" dt="2024-10-03T23:59:22.380" v="1980" actId="114"/>
          <ac:spMkLst>
            <pc:docMk/>
            <pc:sldMk cId="3488065849" sldId="328"/>
            <ac:spMk id="3" creationId="{6DF5C59E-BC8D-85D7-FEED-8FBB62B082FB}"/>
          </ac:spMkLst>
        </pc:spChg>
        <pc:spChg chg="mod">
          <ac:chgData name="Toby Donaldson" userId="2e6e5431-bb17-4c41-9985-d39c50d83c73" providerId="ADAL" clId="{20086F44-729C-4D12-B1C6-A34D923A4F13}" dt="2024-10-03T23:58:06.039" v="1942" actId="207"/>
          <ac:spMkLst>
            <pc:docMk/>
            <pc:sldMk cId="3488065849" sldId="328"/>
            <ac:spMk id="5" creationId="{60BC7659-6F35-B7C9-634B-01522F33601D}"/>
          </ac:spMkLst>
        </pc:spChg>
        <pc:spChg chg="mod">
          <ac:chgData name="Toby Donaldson" userId="2e6e5431-bb17-4c41-9985-d39c50d83c73" providerId="ADAL" clId="{20086F44-729C-4D12-B1C6-A34D923A4F13}" dt="2024-10-03T23:58:49.043" v="1977" actId="20577"/>
          <ac:spMkLst>
            <pc:docMk/>
            <pc:sldMk cId="3488065849" sldId="328"/>
            <ac:spMk id="9" creationId="{6F5F0FD9-D2CB-5627-E5A3-97A86E525C84}"/>
          </ac:spMkLst>
        </pc:spChg>
      </pc:sldChg>
      <pc:sldChg chg="modSp add mod ord">
        <pc:chgData name="Toby Donaldson" userId="2e6e5431-bb17-4c41-9985-d39c50d83c73" providerId="ADAL" clId="{20086F44-729C-4D12-B1C6-A34D923A4F13}" dt="2024-10-04T00:02:07.481" v="2075" actId="20577"/>
        <pc:sldMkLst>
          <pc:docMk/>
          <pc:sldMk cId="2059733870" sldId="329"/>
        </pc:sldMkLst>
        <pc:spChg chg="mod">
          <ac:chgData name="Toby Donaldson" userId="2e6e5431-bb17-4c41-9985-d39c50d83c73" providerId="ADAL" clId="{20086F44-729C-4D12-B1C6-A34D923A4F13}" dt="2024-10-04T00:00:46.536" v="2043" actId="20577"/>
          <ac:spMkLst>
            <pc:docMk/>
            <pc:sldMk cId="2059733870" sldId="329"/>
            <ac:spMk id="3" creationId="{8843D030-E7A9-06F9-14DF-576F7354C120}"/>
          </ac:spMkLst>
        </pc:spChg>
        <pc:spChg chg="mod">
          <ac:chgData name="Toby Donaldson" userId="2e6e5431-bb17-4c41-9985-d39c50d83c73" providerId="ADAL" clId="{20086F44-729C-4D12-B1C6-A34D923A4F13}" dt="2024-10-04T00:00:57.893" v="2050" actId="20577"/>
          <ac:spMkLst>
            <pc:docMk/>
            <pc:sldMk cId="2059733870" sldId="329"/>
            <ac:spMk id="5" creationId="{939E27F1-074B-173A-7766-9EF1B2754794}"/>
          </ac:spMkLst>
        </pc:spChg>
        <pc:spChg chg="mod">
          <ac:chgData name="Toby Donaldson" userId="2e6e5431-bb17-4c41-9985-d39c50d83c73" providerId="ADAL" clId="{20086F44-729C-4D12-B1C6-A34D923A4F13}" dt="2024-10-04T00:02:07.481" v="2075" actId="20577"/>
          <ac:spMkLst>
            <pc:docMk/>
            <pc:sldMk cId="2059733870" sldId="329"/>
            <ac:spMk id="9" creationId="{545B4E3F-7529-3023-3EB5-2091E0599CDB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076077529" sldId="329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630335454" sldId="330"/>
        </pc:sldMkLst>
      </pc:sldChg>
      <pc:sldChg chg="modSp add mod">
        <pc:chgData name="Toby Donaldson" userId="2e6e5431-bb17-4c41-9985-d39c50d83c73" providerId="ADAL" clId="{20086F44-729C-4D12-B1C6-A34D923A4F13}" dt="2024-10-04T00:03:29.895" v="2139" actId="313"/>
        <pc:sldMkLst>
          <pc:docMk/>
          <pc:sldMk cId="2454781990" sldId="330"/>
        </pc:sldMkLst>
        <pc:spChg chg="mod">
          <ac:chgData name="Toby Donaldson" userId="2e6e5431-bb17-4c41-9985-d39c50d83c73" providerId="ADAL" clId="{20086F44-729C-4D12-B1C6-A34D923A4F13}" dt="2024-10-04T00:02:37.758" v="2092" actId="20577"/>
          <ac:spMkLst>
            <pc:docMk/>
            <pc:sldMk cId="2454781990" sldId="330"/>
            <ac:spMk id="3" creationId="{C4641F0F-1357-C9DF-D5DC-3BBAF9C17337}"/>
          </ac:spMkLst>
        </pc:spChg>
        <pc:spChg chg="mod">
          <ac:chgData name="Toby Donaldson" userId="2e6e5431-bb17-4c41-9985-d39c50d83c73" providerId="ADAL" clId="{20086F44-729C-4D12-B1C6-A34D923A4F13}" dt="2024-10-04T00:02:56.216" v="2107" actId="20577"/>
          <ac:spMkLst>
            <pc:docMk/>
            <pc:sldMk cId="2454781990" sldId="330"/>
            <ac:spMk id="5" creationId="{DDE6F3D6-5F76-CE15-6A59-0BCA7383548F}"/>
          </ac:spMkLst>
        </pc:spChg>
        <pc:spChg chg="mod">
          <ac:chgData name="Toby Donaldson" userId="2e6e5431-bb17-4c41-9985-d39c50d83c73" providerId="ADAL" clId="{20086F44-729C-4D12-B1C6-A34D923A4F13}" dt="2024-10-04T00:03:29.895" v="2139" actId="313"/>
          <ac:spMkLst>
            <pc:docMk/>
            <pc:sldMk cId="2454781990" sldId="330"/>
            <ac:spMk id="9" creationId="{FCE1AAD1-0B1E-77B8-D4F6-E547DA498E1E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519914869" sldId="331"/>
        </pc:sldMkLst>
      </pc:sldChg>
      <pc:sldChg chg="delSp modSp add mod">
        <pc:chgData name="Toby Donaldson" userId="2e6e5431-bb17-4c41-9985-d39c50d83c73" providerId="ADAL" clId="{20086F44-729C-4D12-B1C6-A34D923A4F13}" dt="2024-10-04T04:10:54.197" v="2418" actId="113"/>
        <pc:sldMkLst>
          <pc:docMk/>
          <pc:sldMk cId="3107842778" sldId="331"/>
        </pc:sldMkLst>
        <pc:spChg chg="mod">
          <ac:chgData name="Toby Donaldson" userId="2e6e5431-bb17-4c41-9985-d39c50d83c73" providerId="ADAL" clId="{20086F44-729C-4D12-B1C6-A34D923A4F13}" dt="2024-10-04T04:10:54.197" v="2418" actId="113"/>
          <ac:spMkLst>
            <pc:docMk/>
            <pc:sldMk cId="3107842778" sldId="331"/>
            <ac:spMk id="3" creationId="{B2089832-D1AB-2913-72F4-7C3A5DD3D95A}"/>
          </ac:spMkLst>
        </pc:spChg>
        <pc:spChg chg="mod">
          <ac:chgData name="Toby Donaldson" userId="2e6e5431-bb17-4c41-9985-d39c50d83c73" providerId="ADAL" clId="{20086F44-729C-4D12-B1C6-A34D923A4F13}" dt="2024-10-04T00:10:46.148" v="2413" actId="207"/>
          <ac:spMkLst>
            <pc:docMk/>
            <pc:sldMk cId="3107842778" sldId="331"/>
            <ac:spMk id="5" creationId="{DCF3AE84-D7C7-A6BA-87A3-20500C771B68}"/>
          </ac:spMkLst>
        </pc:spChg>
        <pc:spChg chg="del">
          <ac:chgData name="Toby Donaldson" userId="2e6e5431-bb17-4c41-9985-d39c50d83c73" providerId="ADAL" clId="{20086F44-729C-4D12-B1C6-A34D923A4F13}" dt="2024-10-04T00:06:47.947" v="2269" actId="21"/>
          <ac:spMkLst>
            <pc:docMk/>
            <pc:sldMk cId="3107842778" sldId="331"/>
            <ac:spMk id="9" creationId="{61EB2B66-C1BF-9054-4E98-20CFAFF0DAC3}"/>
          </ac:spMkLst>
        </pc:spChg>
      </pc:sldChg>
      <pc:sldChg chg="addSp delSp modSp add mod ord">
        <pc:chgData name="Toby Donaldson" userId="2e6e5431-bb17-4c41-9985-d39c50d83c73" providerId="ADAL" clId="{20086F44-729C-4D12-B1C6-A34D923A4F13}" dt="2024-10-04T04:22:50.682" v="2989" actId="313"/>
        <pc:sldMkLst>
          <pc:docMk/>
          <pc:sldMk cId="825497567" sldId="332"/>
        </pc:sldMkLst>
        <pc:spChg chg="mod">
          <ac:chgData name="Toby Donaldson" userId="2e6e5431-bb17-4c41-9985-d39c50d83c73" providerId="ADAL" clId="{20086F44-729C-4D12-B1C6-A34D923A4F13}" dt="2024-10-04T04:11:15.499" v="2441" actId="20577"/>
          <ac:spMkLst>
            <pc:docMk/>
            <pc:sldMk cId="825497567" sldId="332"/>
            <ac:spMk id="2" creationId="{54425F1E-04A9-1067-B560-2769E2966A71}"/>
          </ac:spMkLst>
        </pc:spChg>
        <pc:spChg chg="mod">
          <ac:chgData name="Toby Donaldson" userId="2e6e5431-bb17-4c41-9985-d39c50d83c73" providerId="ADAL" clId="{20086F44-729C-4D12-B1C6-A34D923A4F13}" dt="2024-10-04T04:18:41.674" v="2874" actId="1076"/>
          <ac:spMkLst>
            <pc:docMk/>
            <pc:sldMk cId="825497567" sldId="332"/>
            <ac:spMk id="3" creationId="{E104267A-448E-9E25-D3E5-E108AAAF8089}"/>
          </ac:spMkLst>
        </pc:spChg>
        <pc:spChg chg="del mod">
          <ac:chgData name="Toby Donaldson" userId="2e6e5431-bb17-4c41-9985-d39c50d83c73" providerId="ADAL" clId="{20086F44-729C-4D12-B1C6-A34D923A4F13}" dt="2024-10-04T04:15:09.379" v="2718" actId="21"/>
          <ac:spMkLst>
            <pc:docMk/>
            <pc:sldMk cId="825497567" sldId="332"/>
            <ac:spMk id="5" creationId="{D75D898A-6F9B-9220-19DF-3B087EB7B83C}"/>
          </ac:spMkLst>
        </pc:spChg>
        <pc:spChg chg="add mod">
          <ac:chgData name="Toby Donaldson" userId="2e6e5431-bb17-4c41-9985-d39c50d83c73" providerId="ADAL" clId="{20086F44-729C-4D12-B1C6-A34D923A4F13}" dt="2024-10-04T04:16:17.251" v="2780" actId="1076"/>
          <ac:spMkLst>
            <pc:docMk/>
            <pc:sldMk cId="825497567" sldId="332"/>
            <ac:spMk id="7" creationId="{6E42547A-67EF-ECFA-1692-9A7F4D54314A}"/>
          </ac:spMkLst>
        </pc:spChg>
        <pc:spChg chg="add mod">
          <ac:chgData name="Toby Donaldson" userId="2e6e5431-bb17-4c41-9985-d39c50d83c73" providerId="ADAL" clId="{20086F44-729C-4D12-B1C6-A34D923A4F13}" dt="2024-10-04T04:22:50.682" v="2989" actId="313"/>
          <ac:spMkLst>
            <pc:docMk/>
            <pc:sldMk cId="825497567" sldId="332"/>
            <ac:spMk id="8" creationId="{D5726C9F-5CBB-58B5-7ECA-98BBDDCD3B73}"/>
          </ac:spMkLst>
        </pc:spChg>
        <pc:graphicFrameChg chg="add mod modGraphic">
          <ac:chgData name="Toby Donaldson" userId="2e6e5431-bb17-4c41-9985-d39c50d83c73" providerId="ADAL" clId="{20086F44-729C-4D12-B1C6-A34D923A4F13}" dt="2024-10-04T04:15:37.292" v="2721" actId="1076"/>
          <ac:graphicFrameMkLst>
            <pc:docMk/>
            <pc:sldMk cId="825497567" sldId="332"/>
            <ac:graphicFrameMk id="6" creationId="{DA6342AC-5832-C14F-BE0C-297EF6790021}"/>
          </ac:graphicFrameMkLst>
        </pc:graphicFrame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849956798" sldId="332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967795402" sldId="333"/>
        </pc:sldMkLst>
      </pc:sldChg>
      <pc:sldChg chg="modSp add mod ord">
        <pc:chgData name="Toby Donaldson" userId="2e6e5431-bb17-4c41-9985-d39c50d83c73" providerId="ADAL" clId="{20086F44-729C-4D12-B1C6-A34D923A4F13}" dt="2024-10-04T04:23:34.569" v="3030" actId="20577"/>
        <pc:sldMkLst>
          <pc:docMk/>
          <pc:sldMk cId="4071468877" sldId="333"/>
        </pc:sldMkLst>
        <pc:spChg chg="mod">
          <ac:chgData name="Toby Donaldson" userId="2e6e5431-bb17-4c41-9985-d39c50d83c73" providerId="ADAL" clId="{20086F44-729C-4D12-B1C6-A34D923A4F13}" dt="2024-10-04T04:21:50.994" v="2950" actId="20577"/>
          <ac:spMkLst>
            <pc:docMk/>
            <pc:sldMk cId="4071468877" sldId="333"/>
            <ac:spMk id="7" creationId="{5CE190B9-15DD-75B8-4336-90262E046057}"/>
          </ac:spMkLst>
        </pc:spChg>
        <pc:spChg chg="mod">
          <ac:chgData name="Toby Donaldson" userId="2e6e5431-bb17-4c41-9985-d39c50d83c73" providerId="ADAL" clId="{20086F44-729C-4D12-B1C6-A34D923A4F13}" dt="2024-10-04T04:23:34.569" v="3030" actId="20577"/>
          <ac:spMkLst>
            <pc:docMk/>
            <pc:sldMk cId="4071468877" sldId="333"/>
            <ac:spMk id="8" creationId="{F90745FE-F93A-44B8-9DE0-DE4EBC7CDDEC}"/>
          </ac:spMkLst>
        </pc:spChg>
        <pc:graphicFrameChg chg="mod modGraphic">
          <ac:chgData name="Toby Donaldson" userId="2e6e5431-bb17-4c41-9985-d39c50d83c73" providerId="ADAL" clId="{20086F44-729C-4D12-B1C6-A34D923A4F13}" dt="2024-10-04T04:22:17.119" v="2957" actId="20577"/>
          <ac:graphicFrameMkLst>
            <pc:docMk/>
            <pc:sldMk cId="4071468877" sldId="333"/>
            <ac:graphicFrameMk id="6" creationId="{B7813797-B782-7466-0E9A-A89314EDB562}"/>
          </ac:graphicFrameMkLst>
        </pc:graphicFrame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618373808" sldId="334"/>
        </pc:sldMkLst>
      </pc:sldChg>
      <pc:sldChg chg="modSp add mod ord">
        <pc:chgData name="Toby Donaldson" userId="2e6e5431-bb17-4c41-9985-d39c50d83c73" providerId="ADAL" clId="{20086F44-729C-4D12-B1C6-A34D923A4F13}" dt="2024-10-04T04:22:44.052" v="2985" actId="313"/>
        <pc:sldMkLst>
          <pc:docMk/>
          <pc:sldMk cId="3885508006" sldId="334"/>
        </pc:sldMkLst>
        <pc:spChg chg="mod">
          <ac:chgData name="Toby Donaldson" userId="2e6e5431-bb17-4c41-9985-d39c50d83c73" providerId="ADAL" clId="{20086F44-729C-4D12-B1C6-A34D923A4F13}" dt="2024-10-04T04:22:44.052" v="2985" actId="313"/>
          <ac:spMkLst>
            <pc:docMk/>
            <pc:sldMk cId="3885508006" sldId="334"/>
            <ac:spMk id="8" creationId="{B93A95A1-E347-20E8-316B-9C32BA1CB601}"/>
          </ac:spMkLst>
        </pc:spChg>
      </pc:sldChg>
      <pc:sldChg chg="delSp modSp add mod ord">
        <pc:chgData name="Toby Donaldson" userId="2e6e5431-bb17-4c41-9985-d39c50d83c73" providerId="ADAL" clId="{20086F44-729C-4D12-B1C6-A34D923A4F13}" dt="2024-10-06T20:48:50.334" v="3190" actId="113"/>
        <pc:sldMkLst>
          <pc:docMk/>
          <pc:sldMk cId="1720491985" sldId="335"/>
        </pc:sldMkLst>
        <pc:spChg chg="mod">
          <ac:chgData name="Toby Donaldson" userId="2e6e5431-bb17-4c41-9985-d39c50d83c73" providerId="ADAL" clId="{20086F44-729C-4D12-B1C6-A34D923A4F13}" dt="2024-10-06T20:47:28.814" v="3066" actId="20577"/>
          <ac:spMkLst>
            <pc:docMk/>
            <pc:sldMk cId="1720491985" sldId="335"/>
            <ac:spMk id="2" creationId="{8642D435-DBD5-B86C-9AB9-3BA5437A4302}"/>
          </ac:spMkLst>
        </pc:spChg>
        <pc:spChg chg="del">
          <ac:chgData name="Toby Donaldson" userId="2e6e5431-bb17-4c41-9985-d39c50d83c73" providerId="ADAL" clId="{20086F44-729C-4D12-B1C6-A34D923A4F13}" dt="2024-10-06T20:48:13.733" v="3074" actId="21"/>
          <ac:spMkLst>
            <pc:docMk/>
            <pc:sldMk cId="1720491985" sldId="335"/>
            <ac:spMk id="3" creationId="{DEDF511B-D021-D076-8978-0D2C3D11ECFC}"/>
          </ac:spMkLst>
        </pc:spChg>
        <pc:spChg chg="mod">
          <ac:chgData name="Toby Donaldson" userId="2e6e5431-bb17-4c41-9985-d39c50d83c73" providerId="ADAL" clId="{20086F44-729C-4D12-B1C6-A34D923A4F13}" dt="2024-10-06T20:48:50.334" v="3190" actId="113"/>
          <ac:spMkLst>
            <pc:docMk/>
            <pc:sldMk cId="1720491985" sldId="335"/>
            <ac:spMk id="7" creationId="{27E554AE-2AC0-6005-8F04-A793EC93185B}"/>
          </ac:spMkLst>
        </pc:spChg>
        <pc:spChg chg="mod">
          <ac:chgData name="Toby Donaldson" userId="2e6e5431-bb17-4c41-9985-d39c50d83c73" providerId="ADAL" clId="{20086F44-729C-4D12-B1C6-A34D923A4F13}" dt="2024-10-06T20:48:02.518" v="3073" actId="1076"/>
          <ac:spMkLst>
            <pc:docMk/>
            <pc:sldMk cId="1720491985" sldId="335"/>
            <ac:spMk id="8" creationId="{76AEA39C-B522-36A2-DA23-1E20F0499034}"/>
          </ac:spMkLst>
        </pc:spChg>
        <pc:graphicFrameChg chg="del">
          <ac:chgData name="Toby Donaldson" userId="2e6e5431-bb17-4c41-9985-d39c50d83c73" providerId="ADAL" clId="{20086F44-729C-4D12-B1C6-A34D923A4F13}" dt="2024-10-06T20:47:58.931" v="3072" actId="21"/>
          <ac:graphicFrameMkLst>
            <pc:docMk/>
            <pc:sldMk cId="1720491985" sldId="335"/>
            <ac:graphicFrameMk id="6" creationId="{052EED27-C35F-CE3F-1592-4413E7518DEC}"/>
          </ac:graphicFrameMkLst>
        </pc:graphicFrame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716633986" sldId="335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424474129" sldId="336"/>
        </pc:sldMkLst>
      </pc:sldChg>
      <pc:sldChg chg="addSp modSp add mod">
        <pc:chgData name="Toby Donaldson" userId="2e6e5431-bb17-4c41-9985-d39c50d83c73" providerId="ADAL" clId="{20086F44-729C-4D12-B1C6-A34D923A4F13}" dt="2024-10-06T20:50:02.842" v="3264" actId="1076"/>
        <pc:sldMkLst>
          <pc:docMk/>
          <pc:sldMk cId="1702262640" sldId="336"/>
        </pc:sldMkLst>
        <pc:spChg chg="add mod">
          <ac:chgData name="Toby Donaldson" userId="2e6e5431-bb17-4c41-9985-d39c50d83c73" providerId="ADAL" clId="{20086F44-729C-4D12-B1C6-A34D923A4F13}" dt="2024-10-06T20:49:10.646" v="3194" actId="208"/>
          <ac:spMkLst>
            <pc:docMk/>
            <pc:sldMk cId="1702262640" sldId="336"/>
            <ac:spMk id="3" creationId="{ED170A54-4D9C-03EC-CEE7-B9FE7D580AB9}"/>
          </ac:spMkLst>
        </pc:spChg>
        <pc:spChg chg="add mod">
          <ac:chgData name="Toby Donaldson" userId="2e6e5431-bb17-4c41-9985-d39c50d83c73" providerId="ADAL" clId="{20086F44-729C-4D12-B1C6-A34D923A4F13}" dt="2024-10-06T20:50:02.842" v="3264" actId="1076"/>
          <ac:spMkLst>
            <pc:docMk/>
            <pc:sldMk cId="1702262640" sldId="336"/>
            <ac:spMk id="5" creationId="{AD46A529-988D-911A-35E0-CFD5399C646F}"/>
          </ac:spMkLst>
        </pc:spChg>
      </pc:sldChg>
      <pc:sldChg chg="addSp modSp add mod">
        <pc:chgData name="Toby Donaldson" userId="2e6e5431-bb17-4c41-9985-d39c50d83c73" providerId="ADAL" clId="{20086F44-729C-4D12-B1C6-A34D923A4F13}" dt="2024-10-06T20:51:36.591" v="3356" actId="14100"/>
        <pc:sldMkLst>
          <pc:docMk/>
          <pc:sldMk cId="1996348735" sldId="337"/>
        </pc:sldMkLst>
        <pc:spChg chg="mod">
          <ac:chgData name="Toby Donaldson" userId="2e6e5431-bb17-4c41-9985-d39c50d83c73" providerId="ADAL" clId="{20086F44-729C-4D12-B1C6-A34D923A4F13}" dt="2024-10-06T20:50:15.513" v="3266" actId="14100"/>
          <ac:spMkLst>
            <pc:docMk/>
            <pc:sldMk cId="1996348735" sldId="337"/>
            <ac:spMk id="3" creationId="{CFE3E108-757D-2132-1801-F24F8679E699}"/>
          </ac:spMkLst>
        </pc:spChg>
        <pc:spChg chg="mod">
          <ac:chgData name="Toby Donaldson" userId="2e6e5431-bb17-4c41-9985-d39c50d83c73" providerId="ADAL" clId="{20086F44-729C-4D12-B1C6-A34D923A4F13}" dt="2024-10-06T20:51:22.831" v="3354" actId="20577"/>
          <ac:spMkLst>
            <pc:docMk/>
            <pc:sldMk cId="1996348735" sldId="337"/>
            <ac:spMk id="5" creationId="{A31FD2A9-4EEA-F163-59CC-EAA19BDDC8FC}"/>
          </ac:spMkLst>
        </pc:spChg>
        <pc:cxnChg chg="add mod">
          <ac:chgData name="Toby Donaldson" userId="2e6e5431-bb17-4c41-9985-d39c50d83c73" providerId="ADAL" clId="{20086F44-729C-4D12-B1C6-A34D923A4F13}" dt="2024-10-06T20:51:36.591" v="3356" actId="14100"/>
          <ac:cxnSpMkLst>
            <pc:docMk/>
            <pc:sldMk cId="1996348735" sldId="337"/>
            <ac:cxnSpMk id="9" creationId="{7A4294D7-600E-946D-7740-44C8822DBE29}"/>
          </ac:cxnSpMkLst>
        </pc:cxn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046212211" sldId="337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280668604" sldId="338"/>
        </pc:sldMkLst>
      </pc:sldChg>
      <pc:sldChg chg="modSp add mod">
        <pc:chgData name="Toby Donaldson" userId="2e6e5431-bb17-4c41-9985-d39c50d83c73" providerId="ADAL" clId="{20086F44-729C-4D12-B1C6-A34D923A4F13}" dt="2024-10-06T20:51:47.755" v="3359" actId="14100"/>
        <pc:sldMkLst>
          <pc:docMk/>
          <pc:sldMk cId="2623435609" sldId="338"/>
        </pc:sldMkLst>
        <pc:cxnChg chg="mod">
          <ac:chgData name="Toby Donaldson" userId="2e6e5431-bb17-4c41-9985-d39c50d83c73" providerId="ADAL" clId="{20086F44-729C-4D12-B1C6-A34D923A4F13}" dt="2024-10-06T20:51:47.755" v="3359" actId="14100"/>
          <ac:cxnSpMkLst>
            <pc:docMk/>
            <pc:sldMk cId="2623435609" sldId="338"/>
            <ac:cxnSpMk id="9" creationId="{0041A595-65BB-1F22-E84E-BBE3D4A44D33}"/>
          </ac:cxnSpMkLst>
        </pc:cxnChg>
      </pc:sldChg>
      <pc:sldChg chg="modSp add mod">
        <pc:chgData name="Toby Donaldson" userId="2e6e5431-bb17-4c41-9985-d39c50d83c73" providerId="ADAL" clId="{20086F44-729C-4D12-B1C6-A34D923A4F13}" dt="2024-10-06T20:51:59.739" v="3362" actId="14100"/>
        <pc:sldMkLst>
          <pc:docMk/>
          <pc:sldMk cId="1038925990" sldId="339"/>
        </pc:sldMkLst>
        <pc:cxnChg chg="mod">
          <ac:chgData name="Toby Donaldson" userId="2e6e5431-bb17-4c41-9985-d39c50d83c73" providerId="ADAL" clId="{20086F44-729C-4D12-B1C6-A34D923A4F13}" dt="2024-10-06T20:51:59.739" v="3362" actId="14100"/>
          <ac:cxnSpMkLst>
            <pc:docMk/>
            <pc:sldMk cId="1038925990" sldId="339"/>
            <ac:cxnSpMk id="9" creationId="{68452C03-60BE-3748-6E78-C6AD62DF7BEF}"/>
          </ac:cxnSpMkLst>
        </pc:cxn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310673805" sldId="339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203291535" sldId="340"/>
        </pc:sldMkLst>
      </pc:sldChg>
      <pc:sldChg chg="modSp add mod">
        <pc:chgData name="Toby Donaldson" userId="2e6e5431-bb17-4c41-9985-d39c50d83c73" providerId="ADAL" clId="{20086F44-729C-4D12-B1C6-A34D923A4F13}" dt="2024-10-06T20:52:12.110" v="3365" actId="14100"/>
        <pc:sldMkLst>
          <pc:docMk/>
          <pc:sldMk cId="2898579699" sldId="340"/>
        </pc:sldMkLst>
        <pc:cxnChg chg="mod">
          <ac:chgData name="Toby Donaldson" userId="2e6e5431-bb17-4c41-9985-d39c50d83c73" providerId="ADAL" clId="{20086F44-729C-4D12-B1C6-A34D923A4F13}" dt="2024-10-06T20:52:12.110" v="3365" actId="14100"/>
          <ac:cxnSpMkLst>
            <pc:docMk/>
            <pc:sldMk cId="2898579699" sldId="340"/>
            <ac:cxnSpMk id="9" creationId="{A738BD15-EFAA-63E0-E47A-651CC8336A1B}"/>
          </ac:cxnSpMkLst>
        </pc:cxn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386612823" sldId="341"/>
        </pc:sldMkLst>
      </pc:sldChg>
      <pc:sldChg chg="delSp modSp add mod">
        <pc:chgData name="Toby Donaldson" userId="2e6e5431-bb17-4c41-9985-d39c50d83c73" providerId="ADAL" clId="{20086F44-729C-4D12-B1C6-A34D923A4F13}" dt="2024-10-06T20:53:07.173" v="3466" actId="21"/>
        <pc:sldMkLst>
          <pc:docMk/>
          <pc:sldMk cId="4014983717" sldId="341"/>
        </pc:sldMkLst>
        <pc:spChg chg="mod">
          <ac:chgData name="Toby Donaldson" userId="2e6e5431-bb17-4c41-9985-d39c50d83c73" providerId="ADAL" clId="{20086F44-729C-4D12-B1C6-A34D923A4F13}" dt="2024-10-06T20:52:29.822" v="3368" actId="14100"/>
          <ac:spMkLst>
            <pc:docMk/>
            <pc:sldMk cId="4014983717" sldId="341"/>
            <ac:spMk id="3" creationId="{35B029AD-9A60-EA61-AAE1-03D8BB21AA13}"/>
          </ac:spMkLst>
        </pc:spChg>
        <pc:spChg chg="mod">
          <ac:chgData name="Toby Donaldson" userId="2e6e5431-bb17-4c41-9985-d39c50d83c73" providerId="ADAL" clId="{20086F44-729C-4D12-B1C6-A34D923A4F13}" dt="2024-10-06T20:52:59.894" v="3465" actId="1076"/>
          <ac:spMkLst>
            <pc:docMk/>
            <pc:sldMk cId="4014983717" sldId="341"/>
            <ac:spMk id="5" creationId="{C3E6FD48-8738-4FCB-6D91-8AEDEB842AF5}"/>
          </ac:spMkLst>
        </pc:spChg>
        <pc:cxnChg chg="del">
          <ac:chgData name="Toby Donaldson" userId="2e6e5431-bb17-4c41-9985-d39c50d83c73" providerId="ADAL" clId="{20086F44-729C-4D12-B1C6-A34D923A4F13}" dt="2024-10-06T20:53:07.173" v="3466" actId="21"/>
          <ac:cxnSpMkLst>
            <pc:docMk/>
            <pc:sldMk cId="4014983717" sldId="341"/>
            <ac:cxnSpMk id="9" creationId="{BEF7F1DD-2AEC-0B5D-C41C-1C4838294E1C}"/>
          </ac:cxnSpMkLst>
        </pc:cxn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534370893" sldId="342"/>
        </pc:sldMkLst>
      </pc:sldChg>
      <pc:sldChg chg="delSp modSp add del mod">
        <pc:chgData name="Toby Donaldson" userId="2e6e5431-bb17-4c41-9985-d39c50d83c73" providerId="ADAL" clId="{20086F44-729C-4D12-B1C6-A34D923A4F13}" dt="2024-10-06T20:55:01.748" v="3552" actId="2696"/>
        <pc:sldMkLst>
          <pc:docMk/>
          <pc:sldMk cId="3749231992" sldId="342"/>
        </pc:sldMkLst>
        <pc:spChg chg="del mod">
          <ac:chgData name="Toby Donaldson" userId="2e6e5431-bb17-4c41-9985-d39c50d83c73" providerId="ADAL" clId="{20086F44-729C-4D12-B1C6-A34D923A4F13}" dt="2024-10-06T20:54:34.529" v="3549" actId="21"/>
          <ac:spMkLst>
            <pc:docMk/>
            <pc:sldMk cId="3749231992" sldId="342"/>
            <ac:spMk id="3" creationId="{6FCB9F5B-BEA2-C8F4-551B-D505F7C84AF2}"/>
          </ac:spMkLst>
        </pc:spChg>
        <pc:spChg chg="del mod">
          <ac:chgData name="Toby Donaldson" userId="2e6e5431-bb17-4c41-9985-d39c50d83c73" providerId="ADAL" clId="{20086F44-729C-4D12-B1C6-A34D923A4F13}" dt="2024-10-06T20:54:14.570" v="3543" actId="21"/>
          <ac:spMkLst>
            <pc:docMk/>
            <pc:sldMk cId="3749231992" sldId="342"/>
            <ac:spMk id="5" creationId="{CD22E7FE-A622-AF16-0D07-39665A20311A}"/>
          </ac:spMkLst>
        </pc:spChg>
        <pc:spChg chg="mod">
          <ac:chgData name="Toby Donaldson" userId="2e6e5431-bb17-4c41-9985-d39c50d83c73" providerId="ADAL" clId="{20086F44-729C-4D12-B1C6-A34D923A4F13}" dt="2024-10-06T20:53:55.650" v="3536" actId="1076"/>
          <ac:spMkLst>
            <pc:docMk/>
            <pc:sldMk cId="3749231992" sldId="342"/>
            <ac:spMk id="7" creationId="{346C0997-392B-C431-AA1D-67DA0BA17477}"/>
          </ac:spMkLst>
        </pc:spChg>
        <pc:spChg chg="mod">
          <ac:chgData name="Toby Donaldson" userId="2e6e5431-bb17-4c41-9985-d39c50d83c73" providerId="ADAL" clId="{20086F44-729C-4D12-B1C6-A34D923A4F13}" dt="2024-10-06T20:54:22.915" v="3546" actId="1076"/>
          <ac:spMkLst>
            <pc:docMk/>
            <pc:sldMk cId="3749231992" sldId="342"/>
            <ac:spMk id="8" creationId="{756E5421-9914-F9BD-9F99-445E79E7C000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866605820" sldId="343"/>
        </pc:sldMkLst>
      </pc:sldChg>
      <pc:sldChg chg="addSp delSp modSp add mod">
        <pc:chgData name="Toby Donaldson" userId="2e6e5431-bb17-4c41-9985-d39c50d83c73" providerId="ADAL" clId="{20086F44-729C-4D12-B1C6-A34D923A4F13}" dt="2024-10-06T21:34:12.401" v="5247" actId="20577"/>
        <pc:sldMkLst>
          <pc:docMk/>
          <pc:sldMk cId="3285907966" sldId="343"/>
        </pc:sldMkLst>
        <pc:spChg chg="mod">
          <ac:chgData name="Toby Donaldson" userId="2e6e5431-bb17-4c41-9985-d39c50d83c73" providerId="ADAL" clId="{20086F44-729C-4D12-B1C6-A34D923A4F13}" dt="2024-10-06T20:54:45.233" v="3551" actId="14100"/>
          <ac:spMkLst>
            <pc:docMk/>
            <pc:sldMk cId="3285907966" sldId="343"/>
            <ac:spMk id="3" creationId="{6F165964-1054-F304-F911-56E1DA35C255}"/>
          </ac:spMkLst>
        </pc:spChg>
        <pc:spChg chg="add del mod">
          <ac:chgData name="Toby Donaldson" userId="2e6e5431-bb17-4c41-9985-d39c50d83c73" providerId="ADAL" clId="{20086F44-729C-4D12-B1C6-A34D923A4F13}" dt="2024-10-06T21:30:10.166" v="5048" actId="21"/>
          <ac:spMkLst>
            <pc:docMk/>
            <pc:sldMk cId="3285907966" sldId="343"/>
            <ac:spMk id="5" creationId="{EFA02372-589C-D87D-9611-FD00E7AA9A11}"/>
          </ac:spMkLst>
        </pc:spChg>
        <pc:spChg chg="mod">
          <ac:chgData name="Toby Donaldson" userId="2e6e5431-bb17-4c41-9985-d39c50d83c73" providerId="ADAL" clId="{20086F44-729C-4D12-B1C6-A34D923A4F13}" dt="2024-10-06T21:34:12.401" v="5247" actId="20577"/>
          <ac:spMkLst>
            <pc:docMk/>
            <pc:sldMk cId="3285907966" sldId="343"/>
            <ac:spMk id="8" creationId="{3E4A8C46-4AE0-E930-B416-EAF8A74DE933}"/>
          </ac:spMkLst>
        </pc:spChg>
      </pc:sldChg>
      <pc:sldChg chg="addSp modSp add mod">
        <pc:chgData name="Toby Donaldson" userId="2e6e5431-bb17-4c41-9985-d39c50d83c73" providerId="ADAL" clId="{20086F44-729C-4D12-B1C6-A34D923A4F13}" dt="2024-10-06T21:34:23.159" v="5248" actId="20577"/>
        <pc:sldMkLst>
          <pc:docMk/>
          <pc:sldMk cId="41229538" sldId="344"/>
        </pc:sldMkLst>
        <pc:spChg chg="mod">
          <ac:chgData name="Toby Donaldson" userId="2e6e5431-bb17-4c41-9985-d39c50d83c73" providerId="ADAL" clId="{20086F44-729C-4D12-B1C6-A34D923A4F13}" dt="2024-10-06T20:55:13.535" v="3554" actId="14100"/>
          <ac:spMkLst>
            <pc:docMk/>
            <pc:sldMk cId="41229538" sldId="344"/>
            <ac:spMk id="3" creationId="{A80CA766-B3AE-305B-E550-5683C918A2A7}"/>
          </ac:spMkLst>
        </pc:spChg>
        <pc:spChg chg="add mod">
          <ac:chgData name="Toby Donaldson" userId="2e6e5431-bb17-4c41-9985-d39c50d83c73" providerId="ADAL" clId="{20086F44-729C-4D12-B1C6-A34D923A4F13}" dt="2024-10-06T20:55:45.552" v="3638" actId="1076"/>
          <ac:spMkLst>
            <pc:docMk/>
            <pc:sldMk cId="41229538" sldId="344"/>
            <ac:spMk id="5" creationId="{D3C904F4-F53C-574A-77C8-3675381CE46D}"/>
          </ac:spMkLst>
        </pc:spChg>
        <pc:spChg chg="mod">
          <ac:chgData name="Toby Donaldson" userId="2e6e5431-bb17-4c41-9985-d39c50d83c73" providerId="ADAL" clId="{20086F44-729C-4D12-B1C6-A34D923A4F13}" dt="2024-10-06T21:34:23.159" v="5248" actId="20577"/>
          <ac:spMkLst>
            <pc:docMk/>
            <pc:sldMk cId="41229538" sldId="344"/>
            <ac:spMk id="8" creationId="{96018908-CCF4-A4C8-57D5-74DCD8C39121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473259547" sldId="344"/>
        </pc:sldMkLst>
      </pc:sldChg>
      <pc:sldChg chg="modSp add mod">
        <pc:chgData name="Toby Donaldson" userId="2e6e5431-bb17-4c41-9985-d39c50d83c73" providerId="ADAL" clId="{20086F44-729C-4D12-B1C6-A34D923A4F13}" dt="2024-10-06T21:34:27.971" v="5249" actId="20577"/>
        <pc:sldMkLst>
          <pc:docMk/>
          <pc:sldMk cId="1057551346" sldId="345"/>
        </pc:sldMkLst>
        <pc:spChg chg="mod">
          <ac:chgData name="Toby Donaldson" userId="2e6e5431-bb17-4c41-9985-d39c50d83c73" providerId="ADAL" clId="{20086F44-729C-4D12-B1C6-A34D923A4F13}" dt="2024-10-06T20:56:01.979" v="3641" actId="14100"/>
          <ac:spMkLst>
            <pc:docMk/>
            <pc:sldMk cId="1057551346" sldId="345"/>
            <ac:spMk id="3" creationId="{B49FEA9E-2438-CE80-3E4F-5AC2E3F561D6}"/>
          </ac:spMkLst>
        </pc:spChg>
        <pc:spChg chg="mod">
          <ac:chgData name="Toby Donaldson" userId="2e6e5431-bb17-4c41-9985-d39c50d83c73" providerId="ADAL" clId="{20086F44-729C-4D12-B1C6-A34D923A4F13}" dt="2024-10-06T20:56:19.908" v="3696" actId="5793"/>
          <ac:spMkLst>
            <pc:docMk/>
            <pc:sldMk cId="1057551346" sldId="345"/>
            <ac:spMk id="5" creationId="{AD0585E3-032A-C2FB-2E2F-227FCC617EEA}"/>
          </ac:spMkLst>
        </pc:spChg>
        <pc:spChg chg="mod">
          <ac:chgData name="Toby Donaldson" userId="2e6e5431-bb17-4c41-9985-d39c50d83c73" providerId="ADAL" clId="{20086F44-729C-4D12-B1C6-A34D923A4F13}" dt="2024-10-06T21:34:27.971" v="5249" actId="20577"/>
          <ac:spMkLst>
            <pc:docMk/>
            <pc:sldMk cId="1057551346" sldId="345"/>
            <ac:spMk id="8" creationId="{C9723C0C-99E7-1011-9FF8-59DF6C7ADD0B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515138058" sldId="345"/>
        </pc:sldMkLst>
      </pc:sldChg>
      <pc:sldChg chg="addSp modSp add mod">
        <pc:chgData name="Toby Donaldson" userId="2e6e5431-bb17-4c41-9985-d39c50d83c73" providerId="ADAL" clId="{20086F44-729C-4D12-B1C6-A34D923A4F13}" dt="2024-10-06T21:34:32.412" v="5250" actId="20577"/>
        <pc:sldMkLst>
          <pc:docMk/>
          <pc:sldMk cId="4044506947" sldId="346"/>
        </pc:sldMkLst>
        <pc:spChg chg="mod">
          <ac:chgData name="Toby Donaldson" userId="2e6e5431-bb17-4c41-9985-d39c50d83c73" providerId="ADAL" clId="{20086F44-729C-4D12-B1C6-A34D923A4F13}" dt="2024-10-06T20:56:31.592" v="3698" actId="14100"/>
          <ac:spMkLst>
            <pc:docMk/>
            <pc:sldMk cId="4044506947" sldId="346"/>
            <ac:spMk id="3" creationId="{5228ACEB-C6BA-80FD-5014-4A83FC033CC9}"/>
          </ac:spMkLst>
        </pc:spChg>
        <pc:spChg chg="mod">
          <ac:chgData name="Toby Donaldson" userId="2e6e5431-bb17-4c41-9985-d39c50d83c73" providerId="ADAL" clId="{20086F44-729C-4D12-B1C6-A34D923A4F13}" dt="2024-10-06T20:57:16.499" v="3824" actId="1076"/>
          <ac:spMkLst>
            <pc:docMk/>
            <pc:sldMk cId="4044506947" sldId="346"/>
            <ac:spMk id="5" creationId="{93D3C382-AB41-82A6-581F-9840DD233289}"/>
          </ac:spMkLst>
        </pc:spChg>
        <pc:spChg chg="mod">
          <ac:chgData name="Toby Donaldson" userId="2e6e5431-bb17-4c41-9985-d39c50d83c73" providerId="ADAL" clId="{20086F44-729C-4D12-B1C6-A34D923A4F13}" dt="2024-10-06T21:34:32.412" v="5250" actId="20577"/>
          <ac:spMkLst>
            <pc:docMk/>
            <pc:sldMk cId="4044506947" sldId="346"/>
            <ac:spMk id="8" creationId="{21A09FC4-AF14-4876-F2A3-EAC1FE283188}"/>
          </ac:spMkLst>
        </pc:spChg>
        <pc:cxnChg chg="add">
          <ac:chgData name="Toby Donaldson" userId="2e6e5431-bb17-4c41-9985-d39c50d83c73" providerId="ADAL" clId="{20086F44-729C-4D12-B1C6-A34D923A4F13}" dt="2024-10-06T20:57:20.590" v="3825" actId="11529"/>
          <ac:cxnSpMkLst>
            <pc:docMk/>
            <pc:sldMk cId="4044506947" sldId="346"/>
            <ac:cxnSpMk id="9" creationId="{316C3E34-9C92-74BB-F95E-C4AA445A14C0}"/>
          </ac:cxnSpMkLst>
        </pc:cxnChg>
      </pc:sldChg>
      <pc:sldChg chg="delSp modSp add mod">
        <pc:chgData name="Toby Donaldson" userId="2e6e5431-bb17-4c41-9985-d39c50d83c73" providerId="ADAL" clId="{20086F44-729C-4D12-B1C6-A34D923A4F13}" dt="2024-10-06T21:34:36.798" v="5251" actId="20577"/>
        <pc:sldMkLst>
          <pc:docMk/>
          <pc:sldMk cId="2657708492" sldId="347"/>
        </pc:sldMkLst>
        <pc:spChg chg="mod">
          <ac:chgData name="Toby Donaldson" userId="2e6e5431-bb17-4c41-9985-d39c50d83c73" providerId="ADAL" clId="{20086F44-729C-4D12-B1C6-A34D923A4F13}" dt="2024-10-06T20:57:47.810" v="3830" actId="14100"/>
          <ac:spMkLst>
            <pc:docMk/>
            <pc:sldMk cId="2657708492" sldId="347"/>
            <ac:spMk id="3" creationId="{F628A908-3264-533F-7B3A-D6134942D7E2}"/>
          </ac:spMkLst>
        </pc:spChg>
        <pc:spChg chg="mod">
          <ac:chgData name="Toby Donaldson" userId="2e6e5431-bb17-4c41-9985-d39c50d83c73" providerId="ADAL" clId="{20086F44-729C-4D12-B1C6-A34D923A4F13}" dt="2024-10-06T20:58:35.881" v="3984" actId="14100"/>
          <ac:spMkLst>
            <pc:docMk/>
            <pc:sldMk cId="2657708492" sldId="347"/>
            <ac:spMk id="5" creationId="{3ED422E3-8596-8AF3-7579-9021FF040104}"/>
          </ac:spMkLst>
        </pc:spChg>
        <pc:spChg chg="mod">
          <ac:chgData name="Toby Donaldson" userId="2e6e5431-bb17-4c41-9985-d39c50d83c73" providerId="ADAL" clId="{20086F44-729C-4D12-B1C6-A34D923A4F13}" dt="2024-10-06T21:34:36.798" v="5251" actId="20577"/>
          <ac:spMkLst>
            <pc:docMk/>
            <pc:sldMk cId="2657708492" sldId="347"/>
            <ac:spMk id="8" creationId="{E7B000FB-CD07-B8FA-A023-8C222072D98A}"/>
          </ac:spMkLst>
        </pc:spChg>
        <pc:cxnChg chg="del mod">
          <ac:chgData name="Toby Donaldson" userId="2e6e5431-bb17-4c41-9985-d39c50d83c73" providerId="ADAL" clId="{20086F44-729C-4D12-B1C6-A34D923A4F13}" dt="2024-10-06T20:58:40.686" v="3985" actId="21"/>
          <ac:cxnSpMkLst>
            <pc:docMk/>
            <pc:sldMk cId="2657708492" sldId="347"/>
            <ac:cxnSpMk id="9" creationId="{16A05B48-C10F-65B1-D19D-D8CFE2A29A3A}"/>
          </ac:cxnSpMkLst>
        </pc:cxnChg>
      </pc:sldChg>
      <pc:sldChg chg="delSp modSp add mod">
        <pc:chgData name="Toby Donaldson" userId="2e6e5431-bb17-4c41-9985-d39c50d83c73" providerId="ADAL" clId="{20086F44-729C-4D12-B1C6-A34D923A4F13}" dt="2024-10-06T21:34:43.057" v="5252" actId="20577"/>
        <pc:sldMkLst>
          <pc:docMk/>
          <pc:sldMk cId="689492062" sldId="348"/>
        </pc:sldMkLst>
        <pc:spChg chg="del mod">
          <ac:chgData name="Toby Donaldson" userId="2e6e5431-bb17-4c41-9985-d39c50d83c73" providerId="ADAL" clId="{20086F44-729C-4D12-B1C6-A34D923A4F13}" dt="2024-10-06T21:00:34.181" v="4092" actId="21"/>
          <ac:spMkLst>
            <pc:docMk/>
            <pc:sldMk cId="689492062" sldId="348"/>
            <ac:spMk id="3" creationId="{FBFB64C1-0E2B-49F1-19D8-98C2978CEA95}"/>
          </ac:spMkLst>
        </pc:spChg>
        <pc:spChg chg="mod">
          <ac:chgData name="Toby Donaldson" userId="2e6e5431-bb17-4c41-9985-d39c50d83c73" providerId="ADAL" clId="{20086F44-729C-4D12-B1C6-A34D923A4F13}" dt="2024-10-06T21:02:32.790" v="4124" actId="20577"/>
          <ac:spMkLst>
            <pc:docMk/>
            <pc:sldMk cId="689492062" sldId="348"/>
            <ac:spMk id="5" creationId="{8B731A52-EBE5-E127-87BC-D89721283BB3}"/>
          </ac:spMkLst>
        </pc:spChg>
        <pc:spChg chg="mod">
          <ac:chgData name="Toby Donaldson" userId="2e6e5431-bb17-4c41-9985-d39c50d83c73" providerId="ADAL" clId="{20086F44-729C-4D12-B1C6-A34D923A4F13}" dt="2024-10-06T21:34:43.057" v="5252" actId="20577"/>
          <ac:spMkLst>
            <pc:docMk/>
            <pc:sldMk cId="689492062" sldId="348"/>
            <ac:spMk id="8" creationId="{B179821E-4575-D3D6-0314-516A28A996CA}"/>
          </ac:spMkLst>
        </pc:spChg>
      </pc:sldChg>
      <pc:sldChg chg="modSp add mod">
        <pc:chgData name="Toby Donaldson" userId="2e6e5431-bb17-4c41-9985-d39c50d83c73" providerId="ADAL" clId="{20086F44-729C-4D12-B1C6-A34D923A4F13}" dt="2024-10-06T21:34:46.204" v="5253" actId="20577"/>
        <pc:sldMkLst>
          <pc:docMk/>
          <pc:sldMk cId="1214199312" sldId="349"/>
        </pc:sldMkLst>
        <pc:spChg chg="mod">
          <ac:chgData name="Toby Donaldson" userId="2e6e5431-bb17-4c41-9985-d39c50d83c73" providerId="ADAL" clId="{20086F44-729C-4D12-B1C6-A34D923A4F13}" dt="2024-10-06T21:02:06.898" v="4118" actId="207"/>
          <ac:spMkLst>
            <pc:docMk/>
            <pc:sldMk cId="1214199312" sldId="349"/>
            <ac:spMk id="5" creationId="{FA342AAF-27CB-821D-DDAF-37DF13AB43A8}"/>
          </ac:spMkLst>
        </pc:spChg>
        <pc:spChg chg="mod">
          <ac:chgData name="Toby Donaldson" userId="2e6e5431-bb17-4c41-9985-d39c50d83c73" providerId="ADAL" clId="{20086F44-729C-4D12-B1C6-A34D923A4F13}" dt="2024-10-06T21:34:46.204" v="5253" actId="20577"/>
          <ac:spMkLst>
            <pc:docMk/>
            <pc:sldMk cId="1214199312" sldId="349"/>
            <ac:spMk id="8" creationId="{A0F9E74D-FA18-3E74-B580-0A519527A516}"/>
          </ac:spMkLst>
        </pc:spChg>
      </pc:sldChg>
      <pc:sldChg chg="addSp modSp add mod ord">
        <pc:chgData name="Toby Donaldson" userId="2e6e5431-bb17-4c41-9985-d39c50d83c73" providerId="ADAL" clId="{20086F44-729C-4D12-B1C6-A34D923A4F13}" dt="2024-10-06T21:34:50.953" v="5254" actId="20577"/>
        <pc:sldMkLst>
          <pc:docMk/>
          <pc:sldMk cId="894663321" sldId="350"/>
        </pc:sldMkLst>
        <pc:spChg chg="mod">
          <ac:chgData name="Toby Donaldson" userId="2e6e5431-bb17-4c41-9985-d39c50d83c73" providerId="ADAL" clId="{20086F44-729C-4D12-B1C6-A34D923A4F13}" dt="2024-10-06T21:03:54.413" v="4221" actId="113"/>
          <ac:spMkLst>
            <pc:docMk/>
            <pc:sldMk cId="894663321" sldId="350"/>
            <ac:spMk id="5" creationId="{0241BFD8-E114-6F36-3E35-1427AE265EB2}"/>
          </ac:spMkLst>
        </pc:spChg>
        <pc:spChg chg="add mod">
          <ac:chgData name="Toby Donaldson" userId="2e6e5431-bb17-4c41-9985-d39c50d83c73" providerId="ADAL" clId="{20086F44-729C-4D12-B1C6-A34D923A4F13}" dt="2024-10-06T21:03:30.127" v="4216" actId="1076"/>
          <ac:spMkLst>
            <pc:docMk/>
            <pc:sldMk cId="894663321" sldId="350"/>
            <ac:spMk id="6" creationId="{DFB7F3C5-61BE-7867-8CCA-1C5A425DF2CB}"/>
          </ac:spMkLst>
        </pc:spChg>
        <pc:spChg chg="mod">
          <ac:chgData name="Toby Donaldson" userId="2e6e5431-bb17-4c41-9985-d39c50d83c73" providerId="ADAL" clId="{20086F44-729C-4D12-B1C6-A34D923A4F13}" dt="2024-10-06T21:34:50.953" v="5254" actId="20577"/>
          <ac:spMkLst>
            <pc:docMk/>
            <pc:sldMk cId="894663321" sldId="350"/>
            <ac:spMk id="8" creationId="{E776783D-1C48-4226-B539-8858A85D62DE}"/>
          </ac:spMkLst>
        </pc:spChg>
        <pc:cxnChg chg="add">
          <ac:chgData name="Toby Donaldson" userId="2e6e5431-bb17-4c41-9985-d39c50d83c73" providerId="ADAL" clId="{20086F44-729C-4D12-B1C6-A34D923A4F13}" dt="2024-10-06T21:03:44.582" v="4219" actId="11529"/>
          <ac:cxnSpMkLst>
            <pc:docMk/>
            <pc:sldMk cId="894663321" sldId="350"/>
            <ac:cxnSpMk id="10" creationId="{EC86007A-8215-5EB2-E302-3A2F11899A49}"/>
          </ac:cxnSpMkLst>
        </pc:cxnChg>
        <pc:cxnChg chg="add">
          <ac:chgData name="Toby Donaldson" userId="2e6e5431-bb17-4c41-9985-d39c50d83c73" providerId="ADAL" clId="{20086F44-729C-4D12-B1C6-A34D923A4F13}" dt="2024-10-06T21:03:51.505" v="4220" actId="11529"/>
          <ac:cxnSpMkLst>
            <pc:docMk/>
            <pc:sldMk cId="894663321" sldId="350"/>
            <ac:cxnSpMk id="12" creationId="{B720DC4B-ABFB-6BB9-72CA-D5F9AF820BAB}"/>
          </ac:cxnSpMkLst>
        </pc:cxnChg>
      </pc:sldChg>
      <pc:sldChg chg="delSp modSp add mod">
        <pc:chgData name="Toby Donaldson" userId="2e6e5431-bb17-4c41-9985-d39c50d83c73" providerId="ADAL" clId="{20086F44-729C-4D12-B1C6-A34D923A4F13}" dt="2024-10-06T21:06:01.160" v="4348" actId="14100"/>
        <pc:sldMkLst>
          <pc:docMk/>
          <pc:sldMk cId="237995310" sldId="351"/>
        </pc:sldMkLst>
        <pc:spChg chg="del">
          <ac:chgData name="Toby Donaldson" userId="2e6e5431-bb17-4c41-9985-d39c50d83c73" providerId="ADAL" clId="{20086F44-729C-4D12-B1C6-A34D923A4F13}" dt="2024-10-06T21:04:42.025" v="4230" actId="21"/>
          <ac:spMkLst>
            <pc:docMk/>
            <pc:sldMk cId="237995310" sldId="351"/>
            <ac:spMk id="3" creationId="{CC5D1678-44FD-08F1-DC50-B0E413BE5679}"/>
          </ac:spMkLst>
        </pc:spChg>
        <pc:spChg chg="del">
          <ac:chgData name="Toby Donaldson" userId="2e6e5431-bb17-4c41-9985-d39c50d83c73" providerId="ADAL" clId="{20086F44-729C-4D12-B1C6-A34D923A4F13}" dt="2024-10-06T21:04:35" v="4227" actId="21"/>
          <ac:spMkLst>
            <pc:docMk/>
            <pc:sldMk cId="237995310" sldId="351"/>
            <ac:spMk id="5" creationId="{379F3FFE-C350-4C9D-8513-70C20F1CE027}"/>
          </ac:spMkLst>
        </pc:spChg>
        <pc:spChg chg="mod">
          <ac:chgData name="Toby Donaldson" userId="2e6e5431-bb17-4c41-9985-d39c50d83c73" providerId="ADAL" clId="{20086F44-729C-4D12-B1C6-A34D923A4F13}" dt="2024-10-06T21:06:01.160" v="4348" actId="14100"/>
          <ac:spMkLst>
            <pc:docMk/>
            <pc:sldMk cId="237995310" sldId="351"/>
            <ac:spMk id="6" creationId="{AB20BB07-CB50-C98F-53ED-FC8198FBD1FE}"/>
          </ac:spMkLst>
        </pc:spChg>
        <pc:spChg chg="mod">
          <ac:chgData name="Toby Donaldson" userId="2e6e5431-bb17-4c41-9985-d39c50d83c73" providerId="ADAL" clId="{20086F44-729C-4D12-B1C6-A34D923A4F13}" dt="2024-10-06T21:05:40.759" v="4338" actId="1076"/>
          <ac:spMkLst>
            <pc:docMk/>
            <pc:sldMk cId="237995310" sldId="351"/>
            <ac:spMk id="7" creationId="{82A63A8B-9097-F75D-CEDC-2DDE4ADE55CC}"/>
          </ac:spMkLst>
        </pc:spChg>
        <pc:spChg chg="mod">
          <ac:chgData name="Toby Donaldson" userId="2e6e5431-bb17-4c41-9985-d39c50d83c73" providerId="ADAL" clId="{20086F44-729C-4D12-B1C6-A34D923A4F13}" dt="2024-10-06T21:05:52.663" v="4346" actId="20577"/>
          <ac:spMkLst>
            <pc:docMk/>
            <pc:sldMk cId="237995310" sldId="351"/>
            <ac:spMk id="8" creationId="{115C2D4A-6747-7A71-F438-03168C42034E}"/>
          </ac:spMkLst>
        </pc:spChg>
        <pc:cxnChg chg="del">
          <ac:chgData name="Toby Donaldson" userId="2e6e5431-bb17-4c41-9985-d39c50d83c73" providerId="ADAL" clId="{20086F44-729C-4D12-B1C6-A34D923A4F13}" dt="2024-10-06T21:04:37.709" v="4228" actId="21"/>
          <ac:cxnSpMkLst>
            <pc:docMk/>
            <pc:sldMk cId="237995310" sldId="351"/>
            <ac:cxnSpMk id="10" creationId="{CB1D25E4-B225-C814-F335-A8154526C17E}"/>
          </ac:cxnSpMkLst>
        </pc:cxnChg>
        <pc:cxnChg chg="del mod">
          <ac:chgData name="Toby Donaldson" userId="2e6e5431-bb17-4c41-9985-d39c50d83c73" providerId="ADAL" clId="{20086F44-729C-4D12-B1C6-A34D923A4F13}" dt="2024-10-06T21:04:37.709" v="4228" actId="21"/>
          <ac:cxnSpMkLst>
            <pc:docMk/>
            <pc:sldMk cId="237995310" sldId="351"/>
            <ac:cxnSpMk id="12" creationId="{7689FFDC-376D-72A6-9168-297A5B304D7F}"/>
          </ac:cxnSpMkLst>
        </pc:cxnChg>
      </pc:sldChg>
      <pc:sldChg chg="addSp modSp add mod">
        <pc:chgData name="Toby Donaldson" userId="2e6e5431-bb17-4c41-9985-d39c50d83c73" providerId="ADAL" clId="{20086F44-729C-4D12-B1C6-A34D923A4F13}" dt="2024-10-06T21:06:42.716" v="4358" actId="1076"/>
        <pc:sldMkLst>
          <pc:docMk/>
          <pc:sldMk cId="737578770" sldId="352"/>
        </pc:sldMkLst>
        <pc:spChg chg="add mod">
          <ac:chgData name="Toby Donaldson" userId="2e6e5431-bb17-4c41-9985-d39c50d83c73" providerId="ADAL" clId="{20086F44-729C-4D12-B1C6-A34D923A4F13}" dt="2024-10-06T21:06:30.222" v="4354" actId="14100"/>
          <ac:spMkLst>
            <pc:docMk/>
            <pc:sldMk cId="737578770" sldId="352"/>
            <ac:spMk id="3" creationId="{323ACAF5-C13A-3C22-AA73-DD925F89A345}"/>
          </ac:spMkLst>
        </pc:spChg>
        <pc:spChg chg="add mod">
          <ac:chgData name="Toby Donaldson" userId="2e6e5431-bb17-4c41-9985-d39c50d83c73" providerId="ADAL" clId="{20086F44-729C-4D12-B1C6-A34D923A4F13}" dt="2024-10-06T21:06:42.716" v="4358" actId="1076"/>
          <ac:spMkLst>
            <pc:docMk/>
            <pc:sldMk cId="737578770" sldId="352"/>
            <ac:spMk id="5" creationId="{317CC6B3-471F-B9C9-6E8A-1D07A86274FA}"/>
          </ac:spMkLst>
        </pc:spChg>
        <pc:spChg chg="mod">
          <ac:chgData name="Toby Donaldson" userId="2e6e5431-bb17-4c41-9985-d39c50d83c73" providerId="ADAL" clId="{20086F44-729C-4D12-B1C6-A34D923A4F13}" dt="2024-10-06T21:06:21.472" v="4351" actId="14100"/>
          <ac:spMkLst>
            <pc:docMk/>
            <pc:sldMk cId="737578770" sldId="352"/>
            <ac:spMk id="6" creationId="{B0FCFB85-4201-8BE1-E386-38D9B5E15C0C}"/>
          </ac:spMkLst>
        </pc:spChg>
      </pc:sldChg>
      <pc:sldChg chg="addSp modSp add mod">
        <pc:chgData name="Toby Donaldson" userId="2e6e5431-bb17-4c41-9985-d39c50d83c73" providerId="ADAL" clId="{20086F44-729C-4D12-B1C6-A34D923A4F13}" dt="2024-10-06T21:08:01.134" v="4439" actId="11529"/>
        <pc:sldMkLst>
          <pc:docMk/>
          <pc:sldMk cId="3682672744" sldId="353"/>
        </pc:sldMkLst>
        <pc:spChg chg="add mod">
          <ac:chgData name="Toby Donaldson" userId="2e6e5431-bb17-4c41-9985-d39c50d83c73" providerId="ADAL" clId="{20086F44-729C-4D12-B1C6-A34D923A4F13}" dt="2024-10-06T21:07:55.707" v="4438" actId="1076"/>
          <ac:spMkLst>
            <pc:docMk/>
            <pc:sldMk cId="3682672744" sldId="353"/>
            <ac:spMk id="9" creationId="{C2BB4F1A-215E-1C8F-ACA5-118E23EC5C13}"/>
          </ac:spMkLst>
        </pc:spChg>
        <pc:cxnChg chg="add">
          <ac:chgData name="Toby Donaldson" userId="2e6e5431-bb17-4c41-9985-d39c50d83c73" providerId="ADAL" clId="{20086F44-729C-4D12-B1C6-A34D923A4F13}" dt="2024-10-06T21:08:01.134" v="4439" actId="11529"/>
          <ac:cxnSpMkLst>
            <pc:docMk/>
            <pc:sldMk cId="3682672744" sldId="353"/>
            <ac:cxnSpMk id="11" creationId="{D84DAF4F-5557-20D2-806C-7602486B012F}"/>
          </ac:cxnSpMkLst>
        </pc:cxnChg>
      </pc:sldChg>
      <pc:sldChg chg="addSp modSp add mod">
        <pc:chgData name="Toby Donaldson" userId="2e6e5431-bb17-4c41-9985-d39c50d83c73" providerId="ADAL" clId="{20086F44-729C-4D12-B1C6-A34D923A4F13}" dt="2024-10-06T21:08:53.985" v="4511" actId="14100"/>
        <pc:sldMkLst>
          <pc:docMk/>
          <pc:sldMk cId="538204599" sldId="354"/>
        </pc:sldMkLst>
        <pc:spChg chg="mod">
          <ac:chgData name="Toby Donaldson" userId="2e6e5431-bb17-4c41-9985-d39c50d83c73" providerId="ADAL" clId="{20086F44-729C-4D12-B1C6-A34D923A4F13}" dt="2024-10-06T21:08:33.687" v="4506" actId="1076"/>
          <ac:spMkLst>
            <pc:docMk/>
            <pc:sldMk cId="538204599" sldId="354"/>
            <ac:spMk id="9" creationId="{5E5D679D-C6FF-F394-E12B-B1840D8F2483}"/>
          </ac:spMkLst>
        </pc:spChg>
        <pc:cxnChg chg="mod">
          <ac:chgData name="Toby Donaldson" userId="2e6e5431-bb17-4c41-9985-d39c50d83c73" providerId="ADAL" clId="{20086F44-729C-4D12-B1C6-A34D923A4F13}" dt="2024-10-06T21:08:41.946" v="4508" actId="14100"/>
          <ac:cxnSpMkLst>
            <pc:docMk/>
            <pc:sldMk cId="538204599" sldId="354"/>
            <ac:cxnSpMk id="11" creationId="{89F050DF-97C4-0F6E-E8E1-6B938E72F777}"/>
          </ac:cxnSpMkLst>
        </pc:cxnChg>
        <pc:cxnChg chg="add mod">
          <ac:chgData name="Toby Donaldson" userId="2e6e5431-bb17-4c41-9985-d39c50d83c73" providerId="ADAL" clId="{20086F44-729C-4D12-B1C6-A34D923A4F13}" dt="2024-10-06T21:08:53.985" v="4511" actId="14100"/>
          <ac:cxnSpMkLst>
            <pc:docMk/>
            <pc:sldMk cId="538204599" sldId="354"/>
            <ac:cxnSpMk id="12" creationId="{069A6683-6EE9-2F61-B5D2-833927EB6E19}"/>
          </ac:cxnSpMkLst>
        </pc:cxnChg>
      </pc:sldChg>
      <pc:sldChg chg="delSp modSp add mod">
        <pc:chgData name="Toby Donaldson" userId="2e6e5431-bb17-4c41-9985-d39c50d83c73" providerId="ADAL" clId="{20086F44-729C-4D12-B1C6-A34D923A4F13}" dt="2024-10-06T21:09:54.327" v="4557" actId="14100"/>
        <pc:sldMkLst>
          <pc:docMk/>
          <pc:sldMk cId="1123783993" sldId="355"/>
        </pc:sldMkLst>
        <pc:spChg chg="del">
          <ac:chgData name="Toby Donaldson" userId="2e6e5431-bb17-4c41-9985-d39c50d83c73" providerId="ADAL" clId="{20086F44-729C-4D12-B1C6-A34D923A4F13}" dt="2024-10-06T21:09:46.012" v="4555" actId="21"/>
          <ac:spMkLst>
            <pc:docMk/>
            <pc:sldMk cId="1123783993" sldId="355"/>
            <ac:spMk id="3" creationId="{FC552BF6-1515-7E08-3F20-D38972A4CE29}"/>
          </ac:spMkLst>
        </pc:spChg>
        <pc:spChg chg="mod">
          <ac:chgData name="Toby Donaldson" userId="2e6e5431-bb17-4c41-9985-d39c50d83c73" providerId="ADAL" clId="{20086F44-729C-4D12-B1C6-A34D923A4F13}" dt="2024-10-06T21:09:54.327" v="4557" actId="14100"/>
          <ac:spMkLst>
            <pc:docMk/>
            <pc:sldMk cId="1123783993" sldId="355"/>
            <ac:spMk id="5" creationId="{C382983C-267E-6BD0-085D-A2A10A78E311}"/>
          </ac:spMkLst>
        </pc:spChg>
        <pc:spChg chg="del">
          <ac:chgData name="Toby Donaldson" userId="2e6e5431-bb17-4c41-9985-d39c50d83c73" providerId="ADAL" clId="{20086F44-729C-4D12-B1C6-A34D923A4F13}" dt="2024-10-06T21:09:41.056" v="4554" actId="21"/>
          <ac:spMkLst>
            <pc:docMk/>
            <pc:sldMk cId="1123783993" sldId="355"/>
            <ac:spMk id="6" creationId="{2D80643F-1D14-27E8-FF05-6A4B309C37B0}"/>
          </ac:spMkLst>
        </pc:spChg>
        <pc:spChg chg="mod">
          <ac:chgData name="Toby Donaldson" userId="2e6e5431-bb17-4c41-9985-d39c50d83c73" providerId="ADAL" clId="{20086F44-729C-4D12-B1C6-A34D923A4F13}" dt="2024-10-06T21:09:49.710" v="4556" actId="1076"/>
          <ac:spMkLst>
            <pc:docMk/>
            <pc:sldMk cId="1123783993" sldId="355"/>
            <ac:spMk id="9" creationId="{08797C9C-8C24-59A6-3ECF-BABADAF264A4}"/>
          </ac:spMkLst>
        </pc:spChg>
        <pc:cxnChg chg="del">
          <ac:chgData name="Toby Donaldson" userId="2e6e5431-bb17-4c41-9985-d39c50d83c73" providerId="ADAL" clId="{20086F44-729C-4D12-B1C6-A34D923A4F13}" dt="2024-10-06T21:09:34.780" v="4553" actId="21"/>
          <ac:cxnSpMkLst>
            <pc:docMk/>
            <pc:sldMk cId="1123783993" sldId="355"/>
            <ac:cxnSpMk id="11" creationId="{FA880DA6-F5D6-1A57-7019-B2083F0CA37C}"/>
          </ac:cxnSpMkLst>
        </pc:cxnChg>
        <pc:cxnChg chg="del">
          <ac:chgData name="Toby Donaldson" userId="2e6e5431-bb17-4c41-9985-d39c50d83c73" providerId="ADAL" clId="{20086F44-729C-4D12-B1C6-A34D923A4F13}" dt="2024-10-06T21:09:34.780" v="4553" actId="21"/>
          <ac:cxnSpMkLst>
            <pc:docMk/>
            <pc:sldMk cId="1123783993" sldId="355"/>
            <ac:cxnSpMk id="12" creationId="{4523744C-E791-FBA9-E475-C485F2FB21C9}"/>
          </ac:cxnSpMkLst>
        </pc:cxnChg>
      </pc:sldChg>
      <pc:sldChg chg="delSp modSp add mod">
        <pc:chgData name="Toby Donaldson" userId="2e6e5431-bb17-4c41-9985-d39c50d83c73" providerId="ADAL" clId="{20086F44-729C-4D12-B1C6-A34D923A4F13}" dt="2024-10-06T21:10:07.914" v="4560" actId="21"/>
        <pc:sldMkLst>
          <pc:docMk/>
          <pc:sldMk cId="1944055237" sldId="356"/>
        </pc:sldMkLst>
        <pc:spChg chg="del">
          <ac:chgData name="Toby Donaldson" userId="2e6e5431-bb17-4c41-9985-d39c50d83c73" providerId="ADAL" clId="{20086F44-729C-4D12-B1C6-A34D923A4F13}" dt="2024-10-06T21:10:07.914" v="4560" actId="21"/>
          <ac:spMkLst>
            <pc:docMk/>
            <pc:sldMk cId="1944055237" sldId="356"/>
            <ac:spMk id="5" creationId="{EE608073-06A9-9CC8-F960-33F2BDF69C7C}"/>
          </ac:spMkLst>
        </pc:spChg>
        <pc:spChg chg="mod">
          <ac:chgData name="Toby Donaldson" userId="2e6e5431-bb17-4c41-9985-d39c50d83c73" providerId="ADAL" clId="{20086F44-729C-4D12-B1C6-A34D923A4F13}" dt="2024-10-06T21:10:03.655" v="4559" actId="20577"/>
          <ac:spMkLst>
            <pc:docMk/>
            <pc:sldMk cId="1944055237" sldId="356"/>
            <ac:spMk id="8" creationId="{9605A0B5-CF10-8BD8-F31C-A903B801EEF6}"/>
          </ac:spMkLst>
        </pc:spChg>
      </pc:sldChg>
      <pc:sldChg chg="delSp modSp add mod">
        <pc:chgData name="Toby Donaldson" userId="2e6e5431-bb17-4c41-9985-d39c50d83c73" providerId="ADAL" clId="{20086F44-729C-4D12-B1C6-A34D923A4F13}" dt="2024-10-06T21:18:35.079" v="4617" actId="313"/>
        <pc:sldMkLst>
          <pc:docMk/>
          <pc:sldMk cId="1723111724" sldId="357"/>
        </pc:sldMkLst>
        <pc:spChg chg="mod">
          <ac:chgData name="Toby Donaldson" userId="2e6e5431-bb17-4c41-9985-d39c50d83c73" providerId="ADAL" clId="{20086F44-729C-4D12-B1C6-A34D923A4F13}" dt="2024-10-06T21:18:35.079" v="4617" actId="313"/>
          <ac:spMkLst>
            <pc:docMk/>
            <pc:sldMk cId="1723111724" sldId="357"/>
            <ac:spMk id="8" creationId="{A7C717B5-C933-9EC7-90F9-0996FB4CA804}"/>
          </ac:spMkLst>
        </pc:spChg>
        <pc:spChg chg="del">
          <ac:chgData name="Toby Donaldson" userId="2e6e5431-bb17-4c41-9985-d39c50d83c73" providerId="ADAL" clId="{20086F44-729C-4D12-B1C6-A34D923A4F13}" dt="2024-10-06T21:16:00.540" v="4567" actId="21"/>
          <ac:spMkLst>
            <pc:docMk/>
            <pc:sldMk cId="1723111724" sldId="357"/>
            <ac:spMk id="9" creationId="{D64C043A-2B41-BAE2-4218-45BA3D978013}"/>
          </ac:spMkLst>
        </pc:spChg>
      </pc:sldChg>
      <pc:sldChg chg="addSp delSp modSp add mod">
        <pc:chgData name="Toby Donaldson" userId="2e6e5431-bb17-4c41-9985-d39c50d83c73" providerId="ADAL" clId="{20086F44-729C-4D12-B1C6-A34D923A4F13}" dt="2024-10-06T21:22:27.235" v="4817" actId="21"/>
        <pc:sldMkLst>
          <pc:docMk/>
          <pc:sldMk cId="4001447535" sldId="358"/>
        </pc:sldMkLst>
        <pc:spChg chg="add del mod">
          <ac:chgData name="Toby Donaldson" userId="2e6e5431-bb17-4c41-9985-d39c50d83c73" providerId="ADAL" clId="{20086F44-729C-4D12-B1C6-A34D923A4F13}" dt="2024-10-06T21:22:27.235" v="4817" actId="21"/>
          <ac:spMkLst>
            <pc:docMk/>
            <pc:sldMk cId="4001447535" sldId="358"/>
            <ac:spMk id="3" creationId="{8EE735F9-A83D-1F3E-F692-E234EC6D516B}"/>
          </ac:spMkLst>
        </pc:spChg>
        <pc:spChg chg="mod">
          <ac:chgData name="Toby Donaldson" userId="2e6e5431-bb17-4c41-9985-d39c50d83c73" providerId="ADAL" clId="{20086F44-729C-4D12-B1C6-A34D923A4F13}" dt="2024-10-06T21:20:07.943" v="4717" actId="113"/>
          <ac:spMkLst>
            <pc:docMk/>
            <pc:sldMk cId="4001447535" sldId="358"/>
            <ac:spMk id="7" creationId="{393A9AE3-9ECE-1460-D004-46D8CE7056EF}"/>
          </ac:spMkLst>
        </pc:spChg>
        <pc:spChg chg="mod">
          <ac:chgData name="Toby Donaldson" userId="2e6e5431-bb17-4c41-9985-d39c50d83c73" providerId="ADAL" clId="{20086F44-729C-4D12-B1C6-A34D923A4F13}" dt="2024-10-06T21:19:42.001" v="4629" actId="1076"/>
          <ac:spMkLst>
            <pc:docMk/>
            <pc:sldMk cId="4001447535" sldId="358"/>
            <ac:spMk id="8" creationId="{10BDF864-37FB-4F32-82CA-06CFA258F91D}"/>
          </ac:spMkLst>
        </pc:spChg>
      </pc:sldChg>
      <pc:sldChg chg="addSp delSp modSp add mod ord">
        <pc:chgData name="Toby Donaldson" userId="2e6e5431-bb17-4c41-9985-d39c50d83c73" providerId="ADAL" clId="{20086F44-729C-4D12-B1C6-A34D923A4F13}" dt="2024-10-06T21:41:37.221" v="5661" actId="1076"/>
        <pc:sldMkLst>
          <pc:docMk/>
          <pc:sldMk cId="479954462" sldId="359"/>
        </pc:sldMkLst>
        <pc:spChg chg="mod">
          <ac:chgData name="Toby Donaldson" userId="2e6e5431-bb17-4c41-9985-d39c50d83c73" providerId="ADAL" clId="{20086F44-729C-4D12-B1C6-A34D923A4F13}" dt="2024-10-06T21:24:05.939" v="4907" actId="20577"/>
          <ac:spMkLst>
            <pc:docMk/>
            <pc:sldMk cId="479954462" sldId="359"/>
            <ac:spMk id="2" creationId="{07ED7D0B-E1CC-813B-7DF5-9B8EEDDE1E5F}"/>
          </ac:spMkLst>
        </pc:spChg>
        <pc:spChg chg="del">
          <ac:chgData name="Toby Donaldson" userId="2e6e5431-bb17-4c41-9985-d39c50d83c73" providerId="ADAL" clId="{20086F44-729C-4D12-B1C6-A34D923A4F13}" dt="2024-10-06T21:21:01.358" v="4785" actId="21"/>
          <ac:spMkLst>
            <pc:docMk/>
            <pc:sldMk cId="479954462" sldId="359"/>
            <ac:spMk id="3" creationId="{4544066E-7222-6847-19AD-4F7F4555C769}"/>
          </ac:spMkLst>
        </pc:spChg>
        <pc:spChg chg="add del mod">
          <ac:chgData name="Toby Donaldson" userId="2e6e5431-bb17-4c41-9985-d39c50d83c73" providerId="ADAL" clId="{20086F44-729C-4D12-B1C6-A34D923A4F13}" dt="2024-10-06T21:24:16.105" v="4908" actId="21"/>
          <ac:spMkLst>
            <pc:docMk/>
            <pc:sldMk cId="479954462" sldId="359"/>
            <ac:spMk id="5" creationId="{703ECC6A-5C77-4733-9633-DD1C1C9CD8B0}"/>
          </ac:spMkLst>
        </pc:spChg>
        <pc:spChg chg="add del mod">
          <ac:chgData name="Toby Donaldson" userId="2e6e5431-bb17-4c41-9985-d39c50d83c73" providerId="ADAL" clId="{20086F44-729C-4D12-B1C6-A34D923A4F13}" dt="2024-10-06T21:24:16.105" v="4908" actId="21"/>
          <ac:spMkLst>
            <pc:docMk/>
            <pc:sldMk cId="479954462" sldId="359"/>
            <ac:spMk id="6" creationId="{C65EA27A-04C1-0637-08FB-2E050D299A16}"/>
          </ac:spMkLst>
        </pc:spChg>
        <pc:spChg chg="del">
          <ac:chgData name="Toby Donaldson" userId="2e6e5431-bb17-4c41-9985-d39c50d83c73" providerId="ADAL" clId="{20086F44-729C-4D12-B1C6-A34D923A4F13}" dt="2024-10-06T21:21:01.358" v="4785" actId="21"/>
          <ac:spMkLst>
            <pc:docMk/>
            <pc:sldMk cId="479954462" sldId="359"/>
            <ac:spMk id="7" creationId="{982D84A0-1D72-7291-EDC4-742DD848957D}"/>
          </ac:spMkLst>
        </pc:spChg>
        <pc:spChg chg="del mod">
          <ac:chgData name="Toby Donaldson" userId="2e6e5431-bb17-4c41-9985-d39c50d83c73" providerId="ADAL" clId="{20086F44-729C-4D12-B1C6-A34D923A4F13}" dt="2024-10-06T21:35:23.740" v="5256" actId="21"/>
          <ac:spMkLst>
            <pc:docMk/>
            <pc:sldMk cId="479954462" sldId="359"/>
            <ac:spMk id="8" creationId="{AD5B86D4-F8C0-1C39-80D0-8C029130B789}"/>
          </ac:spMkLst>
        </pc:spChg>
        <pc:spChg chg="add mod">
          <ac:chgData name="Toby Donaldson" userId="2e6e5431-bb17-4c41-9985-d39c50d83c73" providerId="ADAL" clId="{20086F44-729C-4D12-B1C6-A34D923A4F13}" dt="2024-10-06T21:40:42.712" v="5656" actId="20577"/>
          <ac:spMkLst>
            <pc:docMk/>
            <pc:sldMk cId="479954462" sldId="359"/>
            <ac:spMk id="9" creationId="{8EE735F9-A83D-1F3E-F692-E234EC6D516B}"/>
          </ac:spMkLst>
        </pc:spChg>
        <pc:spChg chg="add del mod">
          <ac:chgData name="Toby Donaldson" userId="2e6e5431-bb17-4c41-9985-d39c50d83c73" providerId="ADAL" clId="{20086F44-729C-4D12-B1C6-A34D923A4F13}" dt="2024-10-06T21:24:16.105" v="4908" actId="21"/>
          <ac:spMkLst>
            <pc:docMk/>
            <pc:sldMk cId="479954462" sldId="359"/>
            <ac:spMk id="10" creationId="{48F545C0-AE0D-2C42-3C82-73FE82B8373F}"/>
          </ac:spMkLst>
        </pc:spChg>
        <pc:spChg chg="add del mod topLvl">
          <ac:chgData name="Toby Donaldson" userId="2e6e5431-bb17-4c41-9985-d39c50d83c73" providerId="ADAL" clId="{20086F44-729C-4D12-B1C6-A34D923A4F13}" dt="2024-10-06T21:35:23.740" v="5256" actId="21"/>
          <ac:spMkLst>
            <pc:docMk/>
            <pc:sldMk cId="479954462" sldId="359"/>
            <ac:spMk id="11" creationId="{6CFB0849-47EC-4DA9-CC3D-C727D9EDCD9D}"/>
          </ac:spMkLst>
        </pc:spChg>
        <pc:grpChg chg="add del mod">
          <ac:chgData name="Toby Donaldson" userId="2e6e5431-bb17-4c41-9985-d39c50d83c73" providerId="ADAL" clId="{20086F44-729C-4D12-B1C6-A34D923A4F13}" dt="2024-10-06T21:27:47.661" v="5010" actId="165"/>
          <ac:grpSpMkLst>
            <pc:docMk/>
            <pc:sldMk cId="479954462" sldId="359"/>
            <ac:grpSpMk id="25" creationId="{6711D521-69E4-D1D2-99D4-D07804D690EC}"/>
          </ac:grpSpMkLst>
        </pc:grpChg>
        <pc:picChg chg="add mod">
          <ac:chgData name="Toby Donaldson" userId="2e6e5431-bb17-4c41-9985-d39c50d83c73" providerId="ADAL" clId="{20086F44-729C-4D12-B1C6-A34D923A4F13}" dt="2024-10-06T21:41:32.606" v="5660" actId="1076"/>
          <ac:picMkLst>
            <pc:docMk/>
            <pc:sldMk cId="479954462" sldId="359"/>
            <ac:picMk id="1026" creationId="{B5AA3BD7-72A2-C667-3255-C733885FE368}"/>
          </ac:picMkLst>
        </pc:picChg>
        <pc:picChg chg="add mod">
          <ac:chgData name="Toby Donaldson" userId="2e6e5431-bb17-4c41-9985-d39c50d83c73" providerId="ADAL" clId="{20086F44-729C-4D12-B1C6-A34D923A4F13}" dt="2024-10-06T21:41:32.606" v="5660" actId="1076"/>
          <ac:picMkLst>
            <pc:docMk/>
            <pc:sldMk cId="479954462" sldId="359"/>
            <ac:picMk id="1028" creationId="{1D3B183A-234E-17E7-F132-4453F35097E3}"/>
          </ac:picMkLst>
        </pc:picChg>
        <pc:picChg chg="add mod">
          <ac:chgData name="Toby Donaldson" userId="2e6e5431-bb17-4c41-9985-d39c50d83c73" providerId="ADAL" clId="{20086F44-729C-4D12-B1C6-A34D923A4F13}" dt="2024-10-06T21:41:32.606" v="5660" actId="1076"/>
          <ac:picMkLst>
            <pc:docMk/>
            <pc:sldMk cId="479954462" sldId="359"/>
            <ac:picMk id="1030" creationId="{8DFCFC22-B0D7-FD1A-BBE3-5647AA7B97A8}"/>
          </ac:picMkLst>
        </pc:picChg>
        <pc:picChg chg="add mod">
          <ac:chgData name="Toby Donaldson" userId="2e6e5431-bb17-4c41-9985-d39c50d83c73" providerId="ADAL" clId="{20086F44-729C-4D12-B1C6-A34D923A4F13}" dt="2024-10-06T21:41:37.221" v="5661" actId="1076"/>
          <ac:picMkLst>
            <pc:docMk/>
            <pc:sldMk cId="479954462" sldId="359"/>
            <ac:picMk id="1032" creationId="{BA8026C5-A8CF-486B-7BFF-3E058C3388EA}"/>
          </ac:picMkLst>
        </pc:picChg>
        <pc:cxnChg chg="add del mod topLvl">
          <ac:chgData name="Toby Donaldson" userId="2e6e5431-bb17-4c41-9985-d39c50d83c73" providerId="ADAL" clId="{20086F44-729C-4D12-B1C6-A34D923A4F13}" dt="2024-10-06T21:27:52.771" v="5013" actId="21"/>
          <ac:cxnSpMkLst>
            <pc:docMk/>
            <pc:sldMk cId="479954462" sldId="359"/>
            <ac:cxnSpMk id="13" creationId="{FE5801A1-058A-55E6-DFCA-98BA417118A8}"/>
          </ac:cxnSpMkLst>
        </pc:cxnChg>
        <pc:cxnChg chg="add del mod topLvl">
          <ac:chgData name="Toby Donaldson" userId="2e6e5431-bb17-4c41-9985-d39c50d83c73" providerId="ADAL" clId="{20086F44-729C-4D12-B1C6-A34D923A4F13}" dt="2024-10-06T21:27:54.618" v="5014" actId="21"/>
          <ac:cxnSpMkLst>
            <pc:docMk/>
            <pc:sldMk cId="479954462" sldId="359"/>
            <ac:cxnSpMk id="18" creationId="{03956DCE-4915-F20C-D098-E182E86B45C8}"/>
          </ac:cxnSpMkLst>
        </pc:cxnChg>
        <pc:cxnChg chg="add del mod topLvl">
          <ac:chgData name="Toby Donaldson" userId="2e6e5431-bb17-4c41-9985-d39c50d83c73" providerId="ADAL" clId="{20086F44-729C-4D12-B1C6-A34D923A4F13}" dt="2024-10-06T21:35:23.740" v="5256" actId="21"/>
          <ac:cxnSpMkLst>
            <pc:docMk/>
            <pc:sldMk cId="479954462" sldId="359"/>
            <ac:cxnSpMk id="20" creationId="{8407E845-B0C1-3640-81FA-8FDF069FD710}"/>
          </ac:cxnSpMkLst>
        </pc:cxnChg>
        <pc:cxnChg chg="add del mod topLvl">
          <ac:chgData name="Toby Donaldson" userId="2e6e5431-bb17-4c41-9985-d39c50d83c73" providerId="ADAL" clId="{20086F44-729C-4D12-B1C6-A34D923A4F13}" dt="2024-10-06T21:35:23.740" v="5256" actId="21"/>
          <ac:cxnSpMkLst>
            <pc:docMk/>
            <pc:sldMk cId="479954462" sldId="359"/>
            <ac:cxnSpMk id="22" creationId="{98565D34-571B-C44B-5E8D-FF68A26AC245}"/>
          </ac:cxnSpMkLst>
        </pc:cxnChg>
        <pc:cxnChg chg="add del mod">
          <ac:chgData name="Toby Donaldson" userId="2e6e5431-bb17-4c41-9985-d39c50d83c73" providerId="ADAL" clId="{20086F44-729C-4D12-B1C6-A34D923A4F13}" dt="2024-10-06T21:27:20.298" v="5007" actId="21"/>
          <ac:cxnSpMkLst>
            <pc:docMk/>
            <pc:sldMk cId="479954462" sldId="359"/>
            <ac:cxnSpMk id="24" creationId="{9273FD30-22FC-134F-37CC-FA6855C5ADFB}"/>
          </ac:cxnSpMkLst>
        </pc:cxnChg>
        <pc:cxnChg chg="add del mod">
          <ac:chgData name="Toby Donaldson" userId="2e6e5431-bb17-4c41-9985-d39c50d83c73" providerId="ADAL" clId="{20086F44-729C-4D12-B1C6-A34D923A4F13}" dt="2024-10-06T21:35:23.740" v="5256" actId="21"/>
          <ac:cxnSpMkLst>
            <pc:docMk/>
            <pc:sldMk cId="479954462" sldId="359"/>
            <ac:cxnSpMk id="27" creationId="{6A3C3F3A-9200-95FE-F92C-7F7F43E8D48F}"/>
          </ac:cxnSpMkLst>
        </pc:cxnChg>
        <pc:cxnChg chg="add del mod">
          <ac:chgData name="Toby Donaldson" userId="2e6e5431-bb17-4c41-9985-d39c50d83c73" providerId="ADAL" clId="{20086F44-729C-4D12-B1C6-A34D923A4F13}" dt="2024-10-06T21:35:23.740" v="5256" actId="21"/>
          <ac:cxnSpMkLst>
            <pc:docMk/>
            <pc:sldMk cId="479954462" sldId="359"/>
            <ac:cxnSpMk id="31" creationId="{CF56AE8D-A2D4-3707-D160-F5C84947D993}"/>
          </ac:cxnSpMkLst>
        </pc:cxnChg>
        <pc:cxnChg chg="add del mod">
          <ac:chgData name="Toby Donaldson" userId="2e6e5431-bb17-4c41-9985-d39c50d83c73" providerId="ADAL" clId="{20086F44-729C-4D12-B1C6-A34D923A4F13}" dt="2024-10-06T21:35:23.740" v="5256" actId="21"/>
          <ac:cxnSpMkLst>
            <pc:docMk/>
            <pc:sldMk cId="479954462" sldId="359"/>
            <ac:cxnSpMk id="34" creationId="{4E85BF33-8A0E-00AF-511F-CBA0CA30C732}"/>
          </ac:cxnSpMkLst>
        </pc:cxnChg>
      </pc:sldChg>
      <pc:sldChg chg="new del">
        <pc:chgData name="Toby Donaldson" userId="2e6e5431-bb17-4c41-9985-d39c50d83c73" providerId="ADAL" clId="{20086F44-729C-4D12-B1C6-A34D923A4F13}" dt="2024-10-06T21:23:52.302" v="4887" actId="2696"/>
        <pc:sldMkLst>
          <pc:docMk/>
          <pc:sldMk cId="2128688848" sldId="360"/>
        </pc:sldMkLst>
      </pc:sldChg>
      <pc:sldChg chg="add">
        <pc:chgData name="Toby Donaldson" userId="2e6e5431-bb17-4c41-9985-d39c50d83c73" providerId="ADAL" clId="{20086F44-729C-4D12-B1C6-A34D923A4F13}" dt="2024-10-06T21:23:42.646" v="4885" actId="2890"/>
        <pc:sldMkLst>
          <pc:docMk/>
          <pc:sldMk cId="1494824162" sldId="361"/>
        </pc:sldMkLst>
      </pc:sldChg>
      <pc:sldChg chg="addSp delSp modSp add mod">
        <pc:chgData name="Toby Donaldson" userId="2e6e5431-bb17-4c41-9985-d39c50d83c73" providerId="ADAL" clId="{20086F44-729C-4D12-B1C6-A34D923A4F13}" dt="2024-10-06T21:34:04.492" v="5246" actId="1076"/>
        <pc:sldMkLst>
          <pc:docMk/>
          <pc:sldMk cId="876541978" sldId="362"/>
        </pc:sldMkLst>
        <pc:spChg chg="del">
          <ac:chgData name="Toby Donaldson" userId="2e6e5431-bb17-4c41-9985-d39c50d83c73" providerId="ADAL" clId="{20086F44-729C-4D12-B1C6-A34D923A4F13}" dt="2024-10-06T21:30:28.003" v="5051" actId="21"/>
          <ac:spMkLst>
            <pc:docMk/>
            <pc:sldMk cId="876541978" sldId="362"/>
            <ac:spMk id="3" creationId="{D9741686-656C-C2C2-2EAF-2F3CA084D6B7}"/>
          </ac:spMkLst>
        </pc:spChg>
        <pc:spChg chg="mod">
          <ac:chgData name="Toby Donaldson" userId="2e6e5431-bb17-4c41-9985-d39c50d83c73" providerId="ADAL" clId="{20086F44-729C-4D12-B1C6-A34D923A4F13}" dt="2024-10-06T21:31:10.925" v="5068" actId="1076"/>
          <ac:spMkLst>
            <pc:docMk/>
            <pc:sldMk cId="876541978" sldId="362"/>
            <ac:spMk id="5" creationId="{546D0B5B-59C7-B4BE-1596-8B3CB431A388}"/>
          </ac:spMkLst>
        </pc:spChg>
        <pc:spChg chg="add mod">
          <ac:chgData name="Toby Donaldson" userId="2e6e5431-bb17-4c41-9985-d39c50d83c73" providerId="ADAL" clId="{20086F44-729C-4D12-B1C6-A34D923A4F13}" dt="2024-10-06T21:31:10.925" v="5068" actId="1076"/>
          <ac:spMkLst>
            <pc:docMk/>
            <pc:sldMk cId="876541978" sldId="362"/>
            <ac:spMk id="6" creationId="{E217C753-51B2-9540-0F55-1CA8E43AF8EF}"/>
          </ac:spMkLst>
        </pc:spChg>
        <pc:spChg chg="mod">
          <ac:chgData name="Toby Donaldson" userId="2e6e5431-bb17-4c41-9985-d39c50d83c73" providerId="ADAL" clId="{20086F44-729C-4D12-B1C6-A34D923A4F13}" dt="2024-10-06T21:34:04.492" v="5246" actId="1076"/>
          <ac:spMkLst>
            <pc:docMk/>
            <pc:sldMk cId="876541978" sldId="362"/>
            <ac:spMk id="7" creationId="{1AFC7EE4-DC2D-1236-74E8-42FAFE37A2C2}"/>
          </ac:spMkLst>
        </pc:spChg>
        <pc:spChg chg="mod">
          <ac:chgData name="Toby Donaldson" userId="2e6e5431-bb17-4c41-9985-d39c50d83c73" providerId="ADAL" clId="{20086F44-729C-4D12-B1C6-A34D923A4F13}" dt="2024-10-06T21:32:22.288" v="5129" actId="20577"/>
          <ac:spMkLst>
            <pc:docMk/>
            <pc:sldMk cId="876541978" sldId="362"/>
            <ac:spMk id="8" creationId="{84FA98D7-0AFF-07AD-9CF8-FEFE045200D1}"/>
          </ac:spMkLst>
        </pc:spChg>
        <pc:spChg chg="add mod">
          <ac:chgData name="Toby Donaldson" userId="2e6e5431-bb17-4c41-9985-d39c50d83c73" providerId="ADAL" clId="{20086F44-729C-4D12-B1C6-A34D923A4F13}" dt="2024-10-06T21:32:49.294" v="5139" actId="1076"/>
          <ac:spMkLst>
            <pc:docMk/>
            <pc:sldMk cId="876541978" sldId="362"/>
            <ac:spMk id="11" creationId="{2C5995F6-479C-CBBC-1BB6-89E6E992C8E6}"/>
          </ac:spMkLst>
        </pc:spChg>
        <pc:spChg chg="add mod">
          <ac:chgData name="Toby Donaldson" userId="2e6e5431-bb17-4c41-9985-d39c50d83c73" providerId="ADAL" clId="{20086F44-729C-4D12-B1C6-A34D923A4F13}" dt="2024-10-06T21:32:45.001" v="5138" actId="1076"/>
          <ac:spMkLst>
            <pc:docMk/>
            <pc:sldMk cId="876541978" sldId="362"/>
            <ac:spMk id="16" creationId="{B5CC7FDD-8702-D55B-1834-FD80717DF50E}"/>
          </ac:spMkLst>
        </pc:spChg>
        <pc:cxnChg chg="add mod">
          <ac:chgData name="Toby Donaldson" userId="2e6e5431-bb17-4c41-9985-d39c50d83c73" providerId="ADAL" clId="{20086F44-729C-4D12-B1C6-A34D923A4F13}" dt="2024-10-06T21:31:57.023" v="5123" actId="14100"/>
          <ac:cxnSpMkLst>
            <pc:docMk/>
            <pc:sldMk cId="876541978" sldId="362"/>
            <ac:cxnSpMk id="10" creationId="{DE4886A3-4EC5-02DF-CFBE-2E203E3DC928}"/>
          </ac:cxnSpMkLst>
        </pc:cxnChg>
        <pc:cxnChg chg="add mod">
          <ac:chgData name="Toby Donaldson" userId="2e6e5431-bb17-4c41-9985-d39c50d83c73" providerId="ADAL" clId="{20086F44-729C-4D12-B1C6-A34D923A4F13}" dt="2024-10-06T21:32:53.565" v="5140" actId="14100"/>
          <ac:cxnSpMkLst>
            <pc:docMk/>
            <pc:sldMk cId="876541978" sldId="362"/>
            <ac:cxnSpMk id="13" creationId="{469F1475-D4DF-D749-9EA9-3B502F704B65}"/>
          </ac:cxnSpMkLst>
        </pc:cxnChg>
        <pc:cxnChg chg="add mod">
          <ac:chgData name="Toby Donaldson" userId="2e6e5431-bb17-4c41-9985-d39c50d83c73" providerId="ADAL" clId="{20086F44-729C-4D12-B1C6-A34D923A4F13}" dt="2024-10-06T21:32:41.890" v="5137" actId="14100"/>
          <ac:cxnSpMkLst>
            <pc:docMk/>
            <pc:sldMk cId="876541978" sldId="362"/>
            <ac:cxnSpMk id="17" creationId="{8907C9C6-359B-8F2B-A673-B47ACF5D971B}"/>
          </ac:cxnSpMkLst>
        </pc:cxnChg>
        <pc:cxnChg chg="add mod">
          <ac:chgData name="Toby Donaldson" userId="2e6e5431-bb17-4c41-9985-d39c50d83c73" providerId="ADAL" clId="{20086F44-729C-4D12-B1C6-A34D923A4F13}" dt="2024-10-06T21:33:00.245" v="5142" actId="1076"/>
          <ac:cxnSpMkLst>
            <pc:docMk/>
            <pc:sldMk cId="876541978" sldId="362"/>
            <ac:cxnSpMk id="21" creationId="{B9052BE9-79FA-21E3-04F5-D79D36828ECA}"/>
          </ac:cxnSpMkLst>
        </pc:cxnChg>
        <pc:cxnChg chg="add mod">
          <ac:chgData name="Toby Donaldson" userId="2e6e5431-bb17-4c41-9985-d39c50d83c73" providerId="ADAL" clId="{20086F44-729C-4D12-B1C6-A34D923A4F13}" dt="2024-10-06T21:33:10.916" v="5145" actId="14100"/>
          <ac:cxnSpMkLst>
            <pc:docMk/>
            <pc:sldMk cId="876541978" sldId="362"/>
            <ac:cxnSpMk id="22" creationId="{B494FEF7-CFE4-6889-6E88-D03B759A09E0}"/>
          </ac:cxnSpMkLst>
        </pc:cxnChg>
        <pc:cxnChg chg="add mod">
          <ac:chgData name="Toby Donaldson" userId="2e6e5431-bb17-4c41-9985-d39c50d83c73" providerId="ADAL" clId="{20086F44-729C-4D12-B1C6-A34D923A4F13}" dt="2024-10-06T21:33:19.432" v="5148" actId="14100"/>
          <ac:cxnSpMkLst>
            <pc:docMk/>
            <pc:sldMk cId="876541978" sldId="362"/>
            <ac:cxnSpMk id="24" creationId="{E73DC43C-4674-722D-4C64-59CE3EA774C9}"/>
          </ac:cxnSpMkLst>
        </pc:cxnChg>
        <pc:cxnChg chg="add mod">
          <ac:chgData name="Toby Donaldson" userId="2e6e5431-bb17-4c41-9985-d39c50d83c73" providerId="ADAL" clId="{20086F44-729C-4D12-B1C6-A34D923A4F13}" dt="2024-10-06T21:33:32.456" v="5151" actId="14100"/>
          <ac:cxnSpMkLst>
            <pc:docMk/>
            <pc:sldMk cId="876541978" sldId="362"/>
            <ac:cxnSpMk id="27" creationId="{153DE890-8B92-95F9-FDE5-32371C2FF2E0}"/>
          </ac:cxnSpMkLst>
        </pc:cxnChg>
      </pc:sldChg>
      <pc:sldChg chg="add">
        <pc:chgData name="Toby Donaldson" userId="2e6e5431-bb17-4c41-9985-d39c50d83c73" providerId="ADAL" clId="{20086F44-729C-4D12-B1C6-A34D923A4F13}" dt="2024-10-06T21:35:18.892" v="5255" actId="2890"/>
        <pc:sldMkLst>
          <pc:docMk/>
          <pc:sldMk cId="1998224056" sldId="363"/>
        </pc:sldMkLst>
      </pc:sldChg>
      <pc:sldChg chg="addSp delSp modSp add mod">
        <pc:chgData name="Toby Donaldson" userId="2e6e5431-bb17-4c41-9985-d39c50d83c73" providerId="ADAL" clId="{20086F44-729C-4D12-B1C6-A34D923A4F13}" dt="2024-10-06T21:44:46.886" v="5903"/>
        <pc:sldMkLst>
          <pc:docMk/>
          <pc:sldMk cId="3804911334" sldId="364"/>
        </pc:sldMkLst>
        <pc:spChg chg="add del mod">
          <ac:chgData name="Toby Donaldson" userId="2e6e5431-bb17-4c41-9985-d39c50d83c73" providerId="ADAL" clId="{20086F44-729C-4D12-B1C6-A34D923A4F13}" dt="2024-10-06T21:44:42.533" v="5902" actId="21"/>
          <ac:spMkLst>
            <pc:docMk/>
            <pc:sldMk cId="3804911334" sldId="364"/>
            <ac:spMk id="3" creationId="{BCAFD49E-957F-45F8-ECF9-2AEB31090085}"/>
          </ac:spMkLst>
        </pc:spChg>
        <pc:spChg chg="add mod">
          <ac:chgData name="Toby Donaldson" userId="2e6e5431-bb17-4c41-9985-d39c50d83c73" providerId="ADAL" clId="{20086F44-729C-4D12-B1C6-A34D923A4F13}" dt="2024-10-06T21:44:46.886" v="5903"/>
          <ac:spMkLst>
            <pc:docMk/>
            <pc:sldMk cId="3804911334" sldId="364"/>
            <ac:spMk id="5" creationId="{4E5FB387-091A-378E-801F-F7931B72D96A}"/>
          </ac:spMkLst>
        </pc:spChg>
        <pc:picChg chg="add">
          <ac:chgData name="Toby Donaldson" userId="2e6e5431-bb17-4c41-9985-d39c50d83c73" providerId="ADAL" clId="{20086F44-729C-4D12-B1C6-A34D923A4F13}" dt="2024-10-06T21:42:17.552" v="5663"/>
          <ac:picMkLst>
            <pc:docMk/>
            <pc:sldMk cId="3804911334" sldId="364"/>
            <ac:picMk id="2050" creationId="{D0F27E3D-7151-115D-2FC9-E30A97129B67}"/>
          </ac:picMkLst>
        </pc:picChg>
      </pc:sldChg>
      <pc:sldChg chg="addSp modSp add mod">
        <pc:chgData name="Toby Donaldson" userId="2e6e5431-bb17-4c41-9985-d39c50d83c73" providerId="ADAL" clId="{20086F44-729C-4D12-B1C6-A34D923A4F13}" dt="2024-10-06T21:44:34.392" v="5901" actId="113"/>
        <pc:sldMkLst>
          <pc:docMk/>
          <pc:sldMk cId="2226048549" sldId="365"/>
        </pc:sldMkLst>
        <pc:spChg chg="mod">
          <ac:chgData name="Toby Donaldson" userId="2e6e5431-bb17-4c41-9985-d39c50d83c73" providerId="ADAL" clId="{20086F44-729C-4D12-B1C6-A34D923A4F13}" dt="2024-10-06T21:44:34.392" v="5901" actId="113"/>
          <ac:spMkLst>
            <pc:docMk/>
            <pc:sldMk cId="2226048549" sldId="365"/>
            <ac:spMk id="3" creationId="{32C197D0-31CC-191F-EF5B-8F6E87BBD181}"/>
          </ac:spMkLst>
        </pc:spChg>
        <pc:spChg chg="add mod">
          <ac:chgData name="Toby Donaldson" userId="2e6e5431-bb17-4c41-9985-d39c50d83c73" providerId="ADAL" clId="{20086F44-729C-4D12-B1C6-A34D923A4F13}" dt="2024-10-06T21:43:34.151" v="5851" actId="14100"/>
          <ac:spMkLst>
            <pc:docMk/>
            <pc:sldMk cId="2226048549" sldId="365"/>
            <ac:spMk id="5" creationId="{ABCD393B-6A0F-9881-0B81-62CCAE88B582}"/>
          </ac:spMkLst>
        </pc:spChg>
      </pc:sldChg>
      <pc:sldChg chg="delSp modSp add mod ord">
        <pc:chgData name="Toby Donaldson" userId="2e6e5431-bb17-4c41-9985-d39c50d83c73" providerId="ADAL" clId="{20086F44-729C-4D12-B1C6-A34D923A4F13}" dt="2024-10-06T21:48:22.977" v="6035" actId="1076"/>
        <pc:sldMkLst>
          <pc:docMk/>
          <pc:sldMk cId="3292605436" sldId="366"/>
        </pc:sldMkLst>
        <pc:spChg chg="mod">
          <ac:chgData name="Toby Donaldson" userId="2e6e5431-bb17-4c41-9985-d39c50d83c73" providerId="ADAL" clId="{20086F44-729C-4D12-B1C6-A34D923A4F13}" dt="2024-10-06T21:48:22.977" v="6035" actId="1076"/>
          <ac:spMkLst>
            <pc:docMk/>
            <pc:sldMk cId="3292605436" sldId="366"/>
            <ac:spMk id="8" creationId="{3B6B86C4-201D-717B-27B8-548041962BBE}"/>
          </ac:spMkLst>
        </pc:spChg>
        <pc:spChg chg="mod">
          <ac:chgData name="Toby Donaldson" userId="2e6e5431-bb17-4c41-9985-d39c50d83c73" providerId="ADAL" clId="{20086F44-729C-4D12-B1C6-A34D923A4F13}" dt="2024-10-06T21:47:59.241" v="6030" actId="14100"/>
          <ac:spMkLst>
            <pc:docMk/>
            <pc:sldMk cId="3292605436" sldId="366"/>
            <ac:spMk id="9" creationId="{2959890D-64D5-8FF5-FC52-F85A510583B2}"/>
          </ac:spMkLst>
        </pc:spChg>
        <pc:spChg chg="del">
          <ac:chgData name="Toby Donaldson" userId="2e6e5431-bb17-4c41-9985-d39c50d83c73" providerId="ADAL" clId="{20086F44-729C-4D12-B1C6-A34D923A4F13}" dt="2024-10-06T21:45:42.493" v="5911" actId="21"/>
          <ac:spMkLst>
            <pc:docMk/>
            <pc:sldMk cId="3292605436" sldId="366"/>
            <ac:spMk id="11" creationId="{BA4B3656-B7D7-BD26-FE9C-64377116580F}"/>
          </ac:spMkLst>
        </pc:spChg>
        <pc:cxnChg chg="del mod">
          <ac:chgData name="Toby Donaldson" userId="2e6e5431-bb17-4c41-9985-d39c50d83c73" providerId="ADAL" clId="{20086F44-729C-4D12-B1C6-A34D923A4F13}" dt="2024-10-06T21:45:42.493" v="5911" actId="21"/>
          <ac:cxnSpMkLst>
            <pc:docMk/>
            <pc:sldMk cId="3292605436" sldId="366"/>
            <ac:cxnSpMk id="20" creationId="{651CAD73-393C-EBA8-B3F0-85D9CBD3520D}"/>
          </ac:cxnSpMkLst>
        </pc:cxnChg>
        <pc:cxnChg chg="del">
          <ac:chgData name="Toby Donaldson" userId="2e6e5431-bb17-4c41-9985-d39c50d83c73" providerId="ADAL" clId="{20086F44-729C-4D12-B1C6-A34D923A4F13}" dt="2024-10-06T21:45:42.493" v="5911" actId="21"/>
          <ac:cxnSpMkLst>
            <pc:docMk/>
            <pc:sldMk cId="3292605436" sldId="366"/>
            <ac:cxnSpMk id="22" creationId="{52988704-6E60-E3CF-9423-812D2DC027B3}"/>
          </ac:cxnSpMkLst>
        </pc:cxnChg>
        <pc:cxnChg chg="del mod">
          <ac:chgData name="Toby Donaldson" userId="2e6e5431-bb17-4c41-9985-d39c50d83c73" providerId="ADAL" clId="{20086F44-729C-4D12-B1C6-A34D923A4F13}" dt="2024-10-06T21:45:42.493" v="5911" actId="21"/>
          <ac:cxnSpMkLst>
            <pc:docMk/>
            <pc:sldMk cId="3292605436" sldId="366"/>
            <ac:cxnSpMk id="27" creationId="{FC844325-2F02-70A7-81A0-51F240FA6268}"/>
          </ac:cxnSpMkLst>
        </pc:cxnChg>
        <pc:cxnChg chg="del">
          <ac:chgData name="Toby Donaldson" userId="2e6e5431-bb17-4c41-9985-d39c50d83c73" providerId="ADAL" clId="{20086F44-729C-4D12-B1C6-A34D923A4F13}" dt="2024-10-06T21:45:42.493" v="5911" actId="21"/>
          <ac:cxnSpMkLst>
            <pc:docMk/>
            <pc:sldMk cId="3292605436" sldId="366"/>
            <ac:cxnSpMk id="31" creationId="{DA2E9B85-874B-D486-413E-F448A2658FF7}"/>
          </ac:cxnSpMkLst>
        </pc:cxnChg>
        <pc:cxnChg chg="del">
          <ac:chgData name="Toby Donaldson" userId="2e6e5431-bb17-4c41-9985-d39c50d83c73" providerId="ADAL" clId="{20086F44-729C-4D12-B1C6-A34D923A4F13}" dt="2024-10-06T21:45:42.493" v="5911" actId="21"/>
          <ac:cxnSpMkLst>
            <pc:docMk/>
            <pc:sldMk cId="3292605436" sldId="366"/>
            <ac:cxnSpMk id="34" creationId="{9752B2C4-2556-74AB-044E-7EFDB802CA77}"/>
          </ac:cxnSpMkLst>
        </pc:cxnChg>
      </pc:sldChg>
      <pc:sldChg chg="addSp modSp add mod">
        <pc:chgData name="Toby Donaldson" userId="2e6e5431-bb17-4c41-9985-d39c50d83c73" providerId="ADAL" clId="{20086F44-729C-4D12-B1C6-A34D923A4F13}" dt="2024-10-06T21:50:21.117" v="6128" actId="20577"/>
        <pc:sldMkLst>
          <pc:docMk/>
          <pc:sldMk cId="1281652328" sldId="367"/>
        </pc:sldMkLst>
        <pc:spChg chg="add mod">
          <ac:chgData name="Toby Donaldson" userId="2e6e5431-bb17-4c41-9985-d39c50d83c73" providerId="ADAL" clId="{20086F44-729C-4D12-B1C6-A34D923A4F13}" dt="2024-10-06T21:48:49.569" v="6112" actId="122"/>
          <ac:spMkLst>
            <pc:docMk/>
            <pc:sldMk cId="1281652328" sldId="367"/>
            <ac:spMk id="3" creationId="{575BE670-5C13-3A61-A929-B75D7321EDDD}"/>
          </ac:spMkLst>
        </pc:spChg>
        <pc:spChg chg="add mod">
          <ac:chgData name="Toby Donaldson" userId="2e6e5431-bb17-4c41-9985-d39c50d83c73" providerId="ADAL" clId="{20086F44-729C-4D12-B1C6-A34D923A4F13}" dt="2024-10-06T21:49:09.952" v="6115" actId="208"/>
          <ac:spMkLst>
            <pc:docMk/>
            <pc:sldMk cId="1281652328" sldId="367"/>
            <ac:spMk id="5" creationId="{D8240BB5-0539-C4C7-F1C6-6BB9C5E47193}"/>
          </ac:spMkLst>
        </pc:spChg>
        <pc:spChg chg="add mod">
          <ac:chgData name="Toby Donaldson" userId="2e6e5431-bb17-4c41-9985-d39c50d83c73" providerId="ADAL" clId="{20086F44-729C-4D12-B1C6-A34D923A4F13}" dt="2024-10-06T21:49:26.735" v="6119" actId="14100"/>
          <ac:spMkLst>
            <pc:docMk/>
            <pc:sldMk cId="1281652328" sldId="367"/>
            <ac:spMk id="6" creationId="{F33CF9B3-6163-F492-117D-DFB7299A5B18}"/>
          </ac:spMkLst>
        </pc:spChg>
        <pc:spChg chg="mod">
          <ac:chgData name="Toby Donaldson" userId="2e6e5431-bb17-4c41-9985-d39c50d83c73" providerId="ADAL" clId="{20086F44-729C-4D12-B1C6-A34D923A4F13}" dt="2024-10-06T21:50:21.117" v="6128" actId="20577"/>
          <ac:spMkLst>
            <pc:docMk/>
            <pc:sldMk cId="1281652328" sldId="367"/>
            <ac:spMk id="8" creationId="{4134FE0D-F420-2533-DB46-DADA52715ED8}"/>
          </ac:spMkLst>
        </pc:spChg>
        <pc:cxnChg chg="add mod">
          <ac:chgData name="Toby Donaldson" userId="2e6e5431-bb17-4c41-9985-d39c50d83c73" providerId="ADAL" clId="{20086F44-729C-4D12-B1C6-A34D923A4F13}" dt="2024-10-06T21:50:16.942" v="6127" actId="14100"/>
          <ac:cxnSpMkLst>
            <pc:docMk/>
            <pc:sldMk cId="1281652328" sldId="367"/>
            <ac:cxnSpMk id="10" creationId="{844E9CE0-DB23-02B2-71A0-81C75208C9B4}"/>
          </ac:cxnSpMkLst>
        </pc:cxnChg>
      </pc:sldChg>
      <pc:sldChg chg="addSp modSp add mod">
        <pc:chgData name="Toby Donaldson" userId="2e6e5431-bb17-4c41-9985-d39c50d83c73" providerId="ADAL" clId="{20086F44-729C-4D12-B1C6-A34D923A4F13}" dt="2024-10-06T21:51:09.868" v="6212" actId="20577"/>
        <pc:sldMkLst>
          <pc:docMk/>
          <pc:sldMk cId="4088079527" sldId="368"/>
        </pc:sldMkLst>
        <pc:spChg chg="add mod">
          <ac:chgData name="Toby Donaldson" userId="2e6e5431-bb17-4c41-9985-d39c50d83c73" providerId="ADAL" clId="{20086F44-729C-4D12-B1C6-A34D923A4F13}" dt="2024-10-06T21:51:09.868" v="6212" actId="20577"/>
          <ac:spMkLst>
            <pc:docMk/>
            <pc:sldMk cId="4088079527" sldId="368"/>
            <ac:spMk id="7" creationId="{76124B1B-AE29-61A2-E7E8-266E39D0437C}"/>
          </ac:spMkLst>
        </pc:spChg>
      </pc:sldChg>
      <pc:sldChg chg="delSp modSp add mod">
        <pc:chgData name="Toby Donaldson" userId="2e6e5431-bb17-4c41-9985-d39c50d83c73" providerId="ADAL" clId="{20086F44-729C-4D12-B1C6-A34D923A4F13}" dt="2024-10-06T21:52:04.752" v="6300" actId="1076"/>
        <pc:sldMkLst>
          <pc:docMk/>
          <pc:sldMk cId="258802373" sldId="369"/>
        </pc:sldMkLst>
        <pc:spChg chg="del">
          <ac:chgData name="Toby Donaldson" userId="2e6e5431-bb17-4c41-9985-d39c50d83c73" providerId="ADAL" clId="{20086F44-729C-4D12-B1C6-A34D923A4F13}" dt="2024-10-06T21:51:51.312" v="6295" actId="21"/>
          <ac:spMkLst>
            <pc:docMk/>
            <pc:sldMk cId="258802373" sldId="369"/>
            <ac:spMk id="3" creationId="{C126410C-D737-529E-DFC1-943580E37AC9}"/>
          </ac:spMkLst>
        </pc:spChg>
        <pc:spChg chg="del">
          <ac:chgData name="Toby Donaldson" userId="2e6e5431-bb17-4c41-9985-d39c50d83c73" providerId="ADAL" clId="{20086F44-729C-4D12-B1C6-A34D923A4F13}" dt="2024-10-06T21:51:56.363" v="6297" actId="21"/>
          <ac:spMkLst>
            <pc:docMk/>
            <pc:sldMk cId="258802373" sldId="369"/>
            <ac:spMk id="5" creationId="{90520027-DCD5-CA8D-3BCC-2431D9A98020}"/>
          </ac:spMkLst>
        </pc:spChg>
        <pc:spChg chg="mod">
          <ac:chgData name="Toby Donaldson" userId="2e6e5431-bb17-4c41-9985-d39c50d83c73" providerId="ADAL" clId="{20086F44-729C-4D12-B1C6-A34D923A4F13}" dt="2024-10-06T21:52:02.110" v="6299" actId="14100"/>
          <ac:spMkLst>
            <pc:docMk/>
            <pc:sldMk cId="258802373" sldId="369"/>
            <ac:spMk id="6" creationId="{25DBCDAC-2D3A-2ADB-11D0-52DE9134EAD4}"/>
          </ac:spMkLst>
        </pc:spChg>
        <pc:spChg chg="mod">
          <ac:chgData name="Toby Donaldson" userId="2e6e5431-bb17-4c41-9985-d39c50d83c73" providerId="ADAL" clId="{20086F44-729C-4D12-B1C6-A34D923A4F13}" dt="2024-10-06T21:52:04.752" v="6300" actId="1076"/>
          <ac:spMkLst>
            <pc:docMk/>
            <pc:sldMk cId="258802373" sldId="369"/>
            <ac:spMk id="7" creationId="{538DCC9D-D758-10EB-79F5-25518EE4BF6C}"/>
          </ac:spMkLst>
        </pc:spChg>
        <pc:cxnChg chg="del">
          <ac:chgData name="Toby Donaldson" userId="2e6e5431-bb17-4c41-9985-d39c50d83c73" providerId="ADAL" clId="{20086F44-729C-4D12-B1C6-A34D923A4F13}" dt="2024-10-06T21:51:53.428" v="6296" actId="21"/>
          <ac:cxnSpMkLst>
            <pc:docMk/>
            <pc:sldMk cId="258802373" sldId="369"/>
            <ac:cxnSpMk id="10" creationId="{D75F9D31-7559-377D-B279-8C7594A66768}"/>
          </ac:cxnSpMkLst>
        </pc:cxnChg>
      </pc:sldChg>
      <pc:sldChg chg="modSp add mod">
        <pc:chgData name="Toby Donaldson" userId="2e6e5431-bb17-4c41-9985-d39c50d83c73" providerId="ADAL" clId="{20086F44-729C-4D12-B1C6-A34D923A4F13}" dt="2024-10-06T21:52:46.729" v="6390" actId="20577"/>
        <pc:sldMkLst>
          <pc:docMk/>
          <pc:sldMk cId="1877160746" sldId="370"/>
        </pc:sldMkLst>
        <pc:spChg chg="mod">
          <ac:chgData name="Toby Donaldson" userId="2e6e5431-bb17-4c41-9985-d39c50d83c73" providerId="ADAL" clId="{20086F44-729C-4D12-B1C6-A34D923A4F13}" dt="2024-10-06T21:52:15.766" v="6302" actId="14100"/>
          <ac:spMkLst>
            <pc:docMk/>
            <pc:sldMk cId="1877160746" sldId="370"/>
            <ac:spMk id="6" creationId="{A8B01437-273E-8736-0D9A-3D76B829D5CD}"/>
          </ac:spMkLst>
        </pc:spChg>
        <pc:spChg chg="mod">
          <ac:chgData name="Toby Donaldson" userId="2e6e5431-bb17-4c41-9985-d39c50d83c73" providerId="ADAL" clId="{20086F44-729C-4D12-B1C6-A34D923A4F13}" dt="2024-10-06T21:52:46.729" v="6390" actId="20577"/>
          <ac:spMkLst>
            <pc:docMk/>
            <pc:sldMk cId="1877160746" sldId="370"/>
            <ac:spMk id="7" creationId="{85D4D328-3701-DA00-E164-3C990DD9EBC1}"/>
          </ac:spMkLst>
        </pc:spChg>
      </pc:sldChg>
      <pc:sldChg chg="addSp modSp add mod">
        <pc:chgData name="Toby Donaldson" userId="2e6e5431-bb17-4c41-9985-d39c50d83c73" providerId="ADAL" clId="{20086F44-729C-4D12-B1C6-A34D923A4F13}" dt="2024-10-06T21:54:03.652" v="6524" actId="14100"/>
        <pc:sldMkLst>
          <pc:docMk/>
          <pc:sldMk cId="3159336100" sldId="371"/>
        </pc:sldMkLst>
        <pc:spChg chg="add mod">
          <ac:chgData name="Toby Donaldson" userId="2e6e5431-bb17-4c41-9985-d39c50d83c73" providerId="ADAL" clId="{20086F44-729C-4D12-B1C6-A34D923A4F13}" dt="2024-10-06T21:53:03.332" v="6393" actId="14100"/>
          <ac:spMkLst>
            <pc:docMk/>
            <pc:sldMk cId="3159336100" sldId="371"/>
            <ac:spMk id="3" creationId="{D17B146A-7011-DE57-0EA3-8277AED0B2A0}"/>
          </ac:spMkLst>
        </pc:spChg>
        <pc:spChg chg="add mod">
          <ac:chgData name="Toby Donaldson" userId="2e6e5431-bb17-4c41-9985-d39c50d83c73" providerId="ADAL" clId="{20086F44-729C-4D12-B1C6-A34D923A4F13}" dt="2024-10-06T21:53:20.155" v="6410" actId="20577"/>
          <ac:spMkLst>
            <pc:docMk/>
            <pc:sldMk cId="3159336100" sldId="371"/>
            <ac:spMk id="5" creationId="{EBA98ABD-237E-C637-1A44-63DD8357AC03}"/>
          </ac:spMkLst>
        </pc:spChg>
        <pc:spChg chg="mod">
          <ac:chgData name="Toby Donaldson" userId="2e6e5431-bb17-4c41-9985-d39c50d83c73" providerId="ADAL" clId="{20086F44-729C-4D12-B1C6-A34D923A4F13}" dt="2024-10-06T21:52:42.926" v="6389" actId="20577"/>
          <ac:spMkLst>
            <pc:docMk/>
            <pc:sldMk cId="3159336100" sldId="371"/>
            <ac:spMk id="7" creationId="{DB246D4B-E84F-C997-EE7B-3353FA1BC475}"/>
          </ac:spMkLst>
        </pc:spChg>
        <pc:spChg chg="add mod">
          <ac:chgData name="Toby Donaldson" userId="2e6e5431-bb17-4c41-9985-d39c50d83c73" providerId="ADAL" clId="{20086F44-729C-4D12-B1C6-A34D923A4F13}" dt="2024-10-06T21:54:03.652" v="6524" actId="14100"/>
          <ac:spMkLst>
            <pc:docMk/>
            <pc:sldMk cId="3159336100" sldId="371"/>
            <ac:spMk id="10" creationId="{C7436105-BF94-045F-EA83-2A3DC5F7DCA0}"/>
          </ac:spMkLst>
        </pc:spChg>
      </pc:sldChg>
      <pc:sldChg chg="addSp delSp modSp new mod">
        <pc:chgData name="Toby Donaldson" userId="2e6e5431-bb17-4c41-9985-d39c50d83c73" providerId="ADAL" clId="{20086F44-729C-4D12-B1C6-A34D923A4F13}" dt="2024-10-08T04:07:31.191" v="7250" actId="20577"/>
        <pc:sldMkLst>
          <pc:docMk/>
          <pc:sldMk cId="2490867769" sldId="391"/>
        </pc:sldMkLst>
        <pc:spChg chg="del">
          <ac:chgData name="Toby Donaldson" userId="2e6e5431-bb17-4c41-9985-d39c50d83c73" providerId="ADAL" clId="{20086F44-729C-4D12-B1C6-A34D923A4F13}" dt="2024-10-08T03:24:14.421" v="6534" actId="21"/>
          <ac:spMkLst>
            <pc:docMk/>
            <pc:sldMk cId="2490867769" sldId="391"/>
            <ac:spMk id="2" creationId="{67232277-8CB7-2DB8-5C2F-78F146C9589F}"/>
          </ac:spMkLst>
        </pc:spChg>
        <pc:spChg chg="del">
          <ac:chgData name="Toby Donaldson" userId="2e6e5431-bb17-4c41-9985-d39c50d83c73" providerId="ADAL" clId="{20086F44-729C-4D12-B1C6-A34D923A4F13}" dt="2024-10-08T03:24:16.844" v="6535" actId="21"/>
          <ac:spMkLst>
            <pc:docMk/>
            <pc:sldMk cId="2490867769" sldId="391"/>
            <ac:spMk id="3" creationId="{1E67BFF0-FCA3-059A-80C0-6419172AB9F5}"/>
          </ac:spMkLst>
        </pc:spChg>
        <pc:spChg chg="add mod">
          <ac:chgData name="Toby Donaldson" userId="2e6e5431-bb17-4c41-9985-d39c50d83c73" providerId="ADAL" clId="{20086F44-729C-4D12-B1C6-A34D923A4F13}" dt="2024-10-08T04:07:19.803" v="7249" actId="20577"/>
          <ac:spMkLst>
            <pc:docMk/>
            <pc:sldMk cId="2490867769" sldId="391"/>
            <ac:spMk id="5" creationId="{3AFF535E-6D47-83E6-0CDD-652A201BA017}"/>
          </ac:spMkLst>
        </pc:spChg>
        <pc:spChg chg="add mod">
          <ac:chgData name="Toby Donaldson" userId="2e6e5431-bb17-4c41-9985-d39c50d83c73" providerId="ADAL" clId="{20086F44-729C-4D12-B1C6-A34D923A4F13}" dt="2024-10-08T04:07:31.191" v="7250" actId="20577"/>
          <ac:spMkLst>
            <pc:docMk/>
            <pc:sldMk cId="2490867769" sldId="391"/>
            <ac:spMk id="6" creationId="{DB35E2F8-9B36-497B-43F5-3523C21725F9}"/>
          </ac:spMkLst>
        </pc:spChg>
        <pc:spChg chg="add del mod">
          <ac:chgData name="Toby Donaldson" userId="2e6e5431-bb17-4c41-9985-d39c50d83c73" providerId="ADAL" clId="{20086F44-729C-4D12-B1C6-A34D923A4F13}" dt="2024-10-08T03:28:29.472" v="6745" actId="21"/>
          <ac:spMkLst>
            <pc:docMk/>
            <pc:sldMk cId="2490867769" sldId="391"/>
            <ac:spMk id="7" creationId="{534C59CF-8093-A927-877B-F9EB79A068FA}"/>
          </ac:spMkLst>
        </pc:spChg>
        <pc:spChg chg="add mod">
          <ac:chgData name="Toby Donaldson" userId="2e6e5431-bb17-4c41-9985-d39c50d83c73" providerId="ADAL" clId="{20086F44-729C-4D12-B1C6-A34D923A4F13}" dt="2024-10-08T03:50:05.172" v="7236" actId="1076"/>
          <ac:spMkLst>
            <pc:docMk/>
            <pc:sldMk cId="2490867769" sldId="391"/>
            <ac:spMk id="8" creationId="{6E345C50-DBE1-25A3-E943-80A020E9093B}"/>
          </ac:spMkLst>
        </pc:spChg>
        <pc:spChg chg="add mod">
          <ac:chgData name="Toby Donaldson" userId="2e6e5431-bb17-4c41-9985-d39c50d83c73" providerId="ADAL" clId="{20086F44-729C-4D12-B1C6-A34D923A4F13}" dt="2024-10-08T03:50:05.172" v="7236" actId="1076"/>
          <ac:spMkLst>
            <pc:docMk/>
            <pc:sldMk cId="2490867769" sldId="391"/>
            <ac:spMk id="9" creationId="{412C684E-8EFF-AED0-4ED2-827B303FD57C}"/>
          </ac:spMkLst>
        </pc:spChg>
        <pc:spChg chg="add mod">
          <ac:chgData name="Toby Donaldson" userId="2e6e5431-bb17-4c41-9985-d39c50d83c73" providerId="ADAL" clId="{20086F44-729C-4D12-B1C6-A34D923A4F13}" dt="2024-10-08T03:50:10.369" v="7237" actId="1076"/>
          <ac:spMkLst>
            <pc:docMk/>
            <pc:sldMk cId="2490867769" sldId="391"/>
            <ac:spMk id="10" creationId="{86BA1028-65C1-602F-5459-BDA28181EFD5}"/>
          </ac:spMkLst>
        </pc:spChg>
      </pc:sldChg>
      <pc:sldChg chg="new del">
        <pc:chgData name="Toby Donaldson" userId="2e6e5431-bb17-4c41-9985-d39c50d83c73" providerId="ADAL" clId="{20086F44-729C-4D12-B1C6-A34D923A4F13}" dt="2024-10-08T03:33:32.975" v="6808" actId="2696"/>
        <pc:sldMkLst>
          <pc:docMk/>
          <pc:sldMk cId="3683790908" sldId="392"/>
        </pc:sldMkLst>
      </pc:sldChg>
      <pc:sldChg chg="delSp modSp add mod ord">
        <pc:chgData name="Toby Donaldson" userId="2e6e5431-bb17-4c41-9985-d39c50d83c73" providerId="ADAL" clId="{20086F44-729C-4D12-B1C6-A34D923A4F13}" dt="2024-10-08T03:48:48.967" v="7199" actId="113"/>
        <pc:sldMkLst>
          <pc:docMk/>
          <pc:sldMk cId="1641751640" sldId="393"/>
        </pc:sldMkLst>
        <pc:spChg chg="mod">
          <ac:chgData name="Toby Donaldson" userId="2e6e5431-bb17-4c41-9985-d39c50d83c73" providerId="ADAL" clId="{20086F44-729C-4D12-B1C6-A34D923A4F13}" dt="2024-10-08T03:48:48.967" v="7199" actId="113"/>
          <ac:spMkLst>
            <pc:docMk/>
            <pc:sldMk cId="1641751640" sldId="393"/>
            <ac:spMk id="5" creationId="{0D05A3E2-9EF9-9474-1125-484444D04367}"/>
          </ac:spMkLst>
        </pc:spChg>
        <pc:spChg chg="del">
          <ac:chgData name="Toby Donaldson" userId="2e6e5431-bb17-4c41-9985-d39c50d83c73" providerId="ADAL" clId="{20086F44-729C-4D12-B1C6-A34D923A4F13}" dt="2024-10-08T03:43:51.006" v="6809" actId="21"/>
          <ac:spMkLst>
            <pc:docMk/>
            <pc:sldMk cId="1641751640" sldId="393"/>
            <ac:spMk id="6" creationId="{44B35115-B6FD-8B0E-B437-16BA80FCDD62}"/>
          </ac:spMkLst>
        </pc:spChg>
        <pc:spChg chg="del">
          <ac:chgData name="Toby Donaldson" userId="2e6e5431-bb17-4c41-9985-d39c50d83c73" providerId="ADAL" clId="{20086F44-729C-4D12-B1C6-A34D923A4F13}" dt="2024-10-08T03:43:51.006" v="6809" actId="21"/>
          <ac:spMkLst>
            <pc:docMk/>
            <pc:sldMk cId="1641751640" sldId="393"/>
            <ac:spMk id="8" creationId="{BACCA3AB-DBB2-CBE8-CBCE-B836769BA30A}"/>
          </ac:spMkLst>
        </pc:spChg>
        <pc:spChg chg="del">
          <ac:chgData name="Toby Donaldson" userId="2e6e5431-bb17-4c41-9985-d39c50d83c73" providerId="ADAL" clId="{20086F44-729C-4D12-B1C6-A34D923A4F13}" dt="2024-10-08T03:46:56.310" v="7166" actId="21"/>
          <ac:spMkLst>
            <pc:docMk/>
            <pc:sldMk cId="1641751640" sldId="393"/>
            <ac:spMk id="9" creationId="{B289D460-DF28-C681-0D38-B77119DB0223}"/>
          </ac:spMkLst>
        </pc:spChg>
        <pc:spChg chg="del">
          <ac:chgData name="Toby Donaldson" userId="2e6e5431-bb17-4c41-9985-d39c50d83c73" providerId="ADAL" clId="{20086F44-729C-4D12-B1C6-A34D923A4F13}" dt="2024-10-08T03:43:51.006" v="6809" actId="21"/>
          <ac:spMkLst>
            <pc:docMk/>
            <pc:sldMk cId="1641751640" sldId="393"/>
            <ac:spMk id="10" creationId="{5A74F07B-18FD-33F1-980A-F0ABA20F084E}"/>
          </ac:spMkLst>
        </pc:spChg>
      </pc:sldChg>
      <pc:sldChg chg="new del">
        <pc:chgData name="Toby Donaldson" userId="2e6e5431-bb17-4c41-9985-d39c50d83c73" providerId="ADAL" clId="{20086F44-729C-4D12-B1C6-A34D923A4F13}" dt="2024-10-08T03:47:32.151" v="7170" actId="2696"/>
        <pc:sldMkLst>
          <pc:docMk/>
          <pc:sldMk cId="739521262" sldId="394"/>
        </pc:sldMkLst>
      </pc:sldChg>
      <pc:sldChg chg="modSp add mod">
        <pc:chgData name="Toby Donaldson" userId="2e6e5431-bb17-4c41-9985-d39c50d83c73" providerId="ADAL" clId="{20086F44-729C-4D12-B1C6-A34D923A4F13}" dt="2024-10-08T03:49:17.024" v="7223" actId="20577"/>
        <pc:sldMkLst>
          <pc:docMk/>
          <pc:sldMk cId="1243566442" sldId="395"/>
        </pc:sldMkLst>
        <pc:spChg chg="mod">
          <ac:chgData name="Toby Donaldson" userId="2e6e5431-bb17-4c41-9985-d39c50d83c73" providerId="ADAL" clId="{20086F44-729C-4D12-B1C6-A34D923A4F13}" dt="2024-10-08T03:49:17.024" v="7223" actId="20577"/>
          <ac:spMkLst>
            <pc:docMk/>
            <pc:sldMk cId="1243566442" sldId="395"/>
            <ac:spMk id="5" creationId="{CDF230AC-1ADF-2A2A-D4AE-8550FAE29FC1}"/>
          </ac:spMkLst>
        </pc:spChg>
      </pc:sldChg>
      <pc:sldChg chg="addSp delSp modSp add del mod ord">
        <pc:chgData name="Toby Donaldson" userId="2e6e5431-bb17-4c41-9985-d39c50d83c73" providerId="ADAL" clId="{20086F44-729C-4D12-B1C6-A34D923A4F13}" dt="2024-10-08T21:27:06.918" v="7387" actId="2696"/>
        <pc:sldMkLst>
          <pc:docMk/>
          <pc:sldMk cId="2639103466" sldId="396"/>
        </pc:sldMkLst>
        <pc:spChg chg="del">
          <ac:chgData name="Toby Donaldson" userId="2e6e5431-bb17-4c41-9985-d39c50d83c73" providerId="ADAL" clId="{20086F44-729C-4D12-B1C6-A34D923A4F13}" dt="2024-10-08T21:14:59.609" v="7255" actId="21"/>
          <ac:spMkLst>
            <pc:docMk/>
            <pc:sldMk cId="2639103466" sldId="396"/>
            <ac:spMk id="3" creationId="{589A12D6-BB05-198B-4387-54F9F30BAC84}"/>
          </ac:spMkLst>
        </pc:spChg>
        <pc:spChg chg="add mod">
          <ac:chgData name="Toby Donaldson" userId="2e6e5431-bb17-4c41-9985-d39c50d83c73" providerId="ADAL" clId="{20086F44-729C-4D12-B1C6-A34D923A4F13}" dt="2024-10-08T21:26:29.922" v="7382" actId="255"/>
          <ac:spMkLst>
            <pc:docMk/>
            <pc:sldMk cId="2639103466" sldId="396"/>
            <ac:spMk id="5" creationId="{2E8763FE-BDBA-1F28-6483-2F99E5115D99}"/>
          </ac:spMkLst>
        </pc:spChg>
        <pc:spChg chg="add mod">
          <ac:chgData name="Toby Donaldson" userId="2e6e5431-bb17-4c41-9985-d39c50d83c73" providerId="ADAL" clId="{20086F44-729C-4D12-B1C6-A34D923A4F13}" dt="2024-10-08T21:26:35.367" v="7383" actId="255"/>
          <ac:spMkLst>
            <pc:docMk/>
            <pc:sldMk cId="2639103466" sldId="396"/>
            <ac:spMk id="6" creationId="{668475E1-6620-F52E-FAF8-ECF0AD9525E6}"/>
          </ac:spMkLst>
        </pc:spChg>
        <pc:spChg chg="del">
          <ac:chgData name="Toby Donaldson" userId="2e6e5431-bb17-4c41-9985-d39c50d83c73" providerId="ADAL" clId="{20086F44-729C-4D12-B1C6-A34D923A4F13}" dt="2024-10-08T21:14:55.223" v="7254" actId="21"/>
          <ac:spMkLst>
            <pc:docMk/>
            <pc:sldMk cId="2639103466" sldId="396"/>
            <ac:spMk id="8" creationId="{90323B6E-91F1-D491-0687-926A29D301EF}"/>
          </ac:spMkLst>
        </pc:spChg>
        <pc:spChg chg="add mod">
          <ac:chgData name="Toby Donaldson" userId="2e6e5431-bb17-4c41-9985-d39c50d83c73" providerId="ADAL" clId="{20086F44-729C-4D12-B1C6-A34D923A4F13}" dt="2024-10-08T21:26:41.134" v="7384" actId="255"/>
          <ac:spMkLst>
            <pc:docMk/>
            <pc:sldMk cId="2639103466" sldId="396"/>
            <ac:spMk id="9" creationId="{B59A389C-ACA6-7832-C568-D370250C1F36}"/>
          </ac:spMkLst>
        </pc:spChg>
        <pc:spChg chg="add mod">
          <ac:chgData name="Toby Donaldson" userId="2e6e5431-bb17-4c41-9985-d39c50d83c73" providerId="ADAL" clId="{20086F44-729C-4D12-B1C6-A34D923A4F13}" dt="2024-10-08T21:26:46.861" v="7385" actId="255"/>
          <ac:spMkLst>
            <pc:docMk/>
            <pc:sldMk cId="2639103466" sldId="396"/>
            <ac:spMk id="10" creationId="{C79AAD06-D33B-99DC-B155-D1C4CB1FB604}"/>
          </ac:spMkLst>
        </pc:spChg>
        <pc:spChg chg="add mod">
          <ac:chgData name="Toby Donaldson" userId="2e6e5431-bb17-4c41-9985-d39c50d83c73" providerId="ADAL" clId="{20086F44-729C-4D12-B1C6-A34D923A4F13}" dt="2024-10-08T21:26:53.224" v="7386" actId="255"/>
          <ac:spMkLst>
            <pc:docMk/>
            <pc:sldMk cId="2639103466" sldId="396"/>
            <ac:spMk id="11" creationId="{ED920C67-F0B8-3BA9-7628-6CCF6012FEB9}"/>
          </ac:spMkLst>
        </pc:spChg>
        <pc:spChg chg="add mod">
          <ac:chgData name="Toby Donaldson" userId="2e6e5431-bb17-4c41-9985-d39c50d83c73" providerId="ADAL" clId="{20086F44-729C-4D12-B1C6-A34D923A4F13}" dt="2024-10-08T21:25:20.264" v="7378" actId="465"/>
          <ac:spMkLst>
            <pc:docMk/>
            <pc:sldMk cId="2639103466" sldId="396"/>
            <ac:spMk id="12" creationId="{614A0059-3654-89F2-98D0-0BDB71BF5184}"/>
          </ac:spMkLst>
        </pc:spChg>
        <pc:spChg chg="add mod">
          <ac:chgData name="Toby Donaldson" userId="2e6e5431-bb17-4c41-9985-d39c50d83c73" providerId="ADAL" clId="{20086F44-729C-4D12-B1C6-A34D923A4F13}" dt="2024-10-08T21:25:20.264" v="7378" actId="465"/>
          <ac:spMkLst>
            <pc:docMk/>
            <pc:sldMk cId="2639103466" sldId="396"/>
            <ac:spMk id="13" creationId="{AF011483-C96F-F915-D1C1-F91D29F493E6}"/>
          </ac:spMkLst>
        </pc:spChg>
        <pc:spChg chg="add mod">
          <ac:chgData name="Toby Donaldson" userId="2e6e5431-bb17-4c41-9985-d39c50d83c73" providerId="ADAL" clId="{20086F44-729C-4D12-B1C6-A34D923A4F13}" dt="2024-10-08T21:25:20.264" v="7378" actId="465"/>
          <ac:spMkLst>
            <pc:docMk/>
            <pc:sldMk cId="2639103466" sldId="396"/>
            <ac:spMk id="14" creationId="{07BC15E1-2D77-DDA8-9B5C-AA99E21C1025}"/>
          </ac:spMkLst>
        </pc:spChg>
        <pc:spChg chg="add mod">
          <ac:chgData name="Toby Donaldson" userId="2e6e5431-bb17-4c41-9985-d39c50d83c73" providerId="ADAL" clId="{20086F44-729C-4D12-B1C6-A34D923A4F13}" dt="2024-10-08T21:25:20.264" v="7378" actId="465"/>
          <ac:spMkLst>
            <pc:docMk/>
            <pc:sldMk cId="2639103466" sldId="396"/>
            <ac:spMk id="15" creationId="{A3F66F3D-4FE7-1F7C-C5B9-EACAB1DB4442}"/>
          </ac:spMkLst>
        </pc:spChg>
        <pc:spChg chg="add mod">
          <ac:chgData name="Toby Donaldson" userId="2e6e5431-bb17-4c41-9985-d39c50d83c73" providerId="ADAL" clId="{20086F44-729C-4D12-B1C6-A34D923A4F13}" dt="2024-10-08T21:25:14.110" v="7377" actId="1076"/>
          <ac:spMkLst>
            <pc:docMk/>
            <pc:sldMk cId="2639103466" sldId="396"/>
            <ac:spMk id="16" creationId="{1553BB0D-B912-1898-C429-5C3F6DE96B1B}"/>
          </ac:spMkLst>
        </pc:spChg>
      </pc:sldChg>
      <pc:sldChg chg="addSp modSp add mod">
        <pc:chgData name="Toby Donaldson" userId="2e6e5431-bb17-4c41-9985-d39c50d83c73" providerId="ADAL" clId="{20086F44-729C-4D12-B1C6-A34D923A4F13}" dt="2024-10-08T21:34:45.504" v="8046" actId="11529"/>
        <pc:sldMkLst>
          <pc:docMk/>
          <pc:sldMk cId="3215829657" sldId="397"/>
        </pc:sldMkLst>
        <pc:spChg chg="add mod">
          <ac:chgData name="Toby Donaldson" userId="2e6e5431-bb17-4c41-9985-d39c50d83c73" providerId="ADAL" clId="{20086F44-729C-4D12-B1C6-A34D923A4F13}" dt="2024-10-08T21:29:05.824" v="7440" actId="1076"/>
          <ac:spMkLst>
            <pc:docMk/>
            <pc:sldMk cId="3215829657" sldId="397"/>
            <ac:spMk id="3" creationId="{B5F703A0-B10C-80C7-4C99-3F723A5C81C8}"/>
          </ac:spMkLst>
        </pc:spChg>
        <pc:spChg chg="mod">
          <ac:chgData name="Toby Donaldson" userId="2e6e5431-bb17-4c41-9985-d39c50d83c73" providerId="ADAL" clId="{20086F44-729C-4D12-B1C6-A34D923A4F13}" dt="2024-10-08T21:29:05.824" v="7440" actId="1076"/>
          <ac:spMkLst>
            <pc:docMk/>
            <pc:sldMk cId="3215829657" sldId="397"/>
            <ac:spMk id="5" creationId="{90A50A8F-A91A-EE52-0F2A-C08AB1154E2E}"/>
          </ac:spMkLst>
        </pc:spChg>
        <pc:spChg chg="mod">
          <ac:chgData name="Toby Donaldson" userId="2e6e5431-bb17-4c41-9985-d39c50d83c73" providerId="ADAL" clId="{20086F44-729C-4D12-B1C6-A34D923A4F13}" dt="2024-10-08T21:29:05.824" v="7440" actId="1076"/>
          <ac:spMkLst>
            <pc:docMk/>
            <pc:sldMk cId="3215829657" sldId="397"/>
            <ac:spMk id="6" creationId="{13D2BAF3-00DD-1F91-FAAE-12F6F90EBA23}"/>
          </ac:spMkLst>
        </pc:spChg>
        <pc:spChg chg="add mod">
          <ac:chgData name="Toby Donaldson" userId="2e6e5431-bb17-4c41-9985-d39c50d83c73" providerId="ADAL" clId="{20086F44-729C-4D12-B1C6-A34D923A4F13}" dt="2024-10-08T21:31:03.873" v="7760" actId="12788"/>
          <ac:spMkLst>
            <pc:docMk/>
            <pc:sldMk cId="3215829657" sldId="397"/>
            <ac:spMk id="8" creationId="{CF4CF28C-8507-8C28-994A-15D0D23B98A6}"/>
          </ac:spMkLst>
        </pc:spChg>
        <pc:spChg chg="mod">
          <ac:chgData name="Toby Donaldson" userId="2e6e5431-bb17-4c41-9985-d39c50d83c73" providerId="ADAL" clId="{20086F44-729C-4D12-B1C6-A34D923A4F13}" dt="2024-10-08T21:29:05.824" v="7440" actId="1076"/>
          <ac:spMkLst>
            <pc:docMk/>
            <pc:sldMk cId="3215829657" sldId="397"/>
            <ac:spMk id="9" creationId="{B6622C95-07CA-57FA-1444-3C4E48616C2D}"/>
          </ac:spMkLst>
        </pc:spChg>
        <pc:spChg chg="mod">
          <ac:chgData name="Toby Donaldson" userId="2e6e5431-bb17-4c41-9985-d39c50d83c73" providerId="ADAL" clId="{20086F44-729C-4D12-B1C6-A34D923A4F13}" dt="2024-10-08T21:29:05.824" v="7440" actId="1076"/>
          <ac:spMkLst>
            <pc:docMk/>
            <pc:sldMk cId="3215829657" sldId="397"/>
            <ac:spMk id="10" creationId="{EFC81027-8A0A-B394-85A6-E975CFCFFABD}"/>
          </ac:spMkLst>
        </pc:spChg>
        <pc:spChg chg="mod">
          <ac:chgData name="Toby Donaldson" userId="2e6e5431-bb17-4c41-9985-d39c50d83c73" providerId="ADAL" clId="{20086F44-729C-4D12-B1C6-A34D923A4F13}" dt="2024-10-08T21:29:05.824" v="7440" actId="1076"/>
          <ac:spMkLst>
            <pc:docMk/>
            <pc:sldMk cId="3215829657" sldId="397"/>
            <ac:spMk id="11" creationId="{8E8A7D89-78F5-033A-8859-1B6F39E20057}"/>
          </ac:spMkLst>
        </pc:spChg>
        <pc:spChg chg="mod">
          <ac:chgData name="Toby Donaldson" userId="2e6e5431-bb17-4c41-9985-d39c50d83c73" providerId="ADAL" clId="{20086F44-729C-4D12-B1C6-A34D923A4F13}" dt="2024-10-08T21:29:05.824" v="7440" actId="1076"/>
          <ac:spMkLst>
            <pc:docMk/>
            <pc:sldMk cId="3215829657" sldId="397"/>
            <ac:spMk id="12" creationId="{E17C3C16-2F88-46F2-FEC4-11E170C40A92}"/>
          </ac:spMkLst>
        </pc:spChg>
        <pc:spChg chg="mod">
          <ac:chgData name="Toby Donaldson" userId="2e6e5431-bb17-4c41-9985-d39c50d83c73" providerId="ADAL" clId="{20086F44-729C-4D12-B1C6-A34D923A4F13}" dt="2024-10-08T21:29:05.824" v="7440" actId="1076"/>
          <ac:spMkLst>
            <pc:docMk/>
            <pc:sldMk cId="3215829657" sldId="397"/>
            <ac:spMk id="13" creationId="{4E45D9F5-B922-F70F-0A65-12687B5732B3}"/>
          </ac:spMkLst>
        </pc:spChg>
        <pc:spChg chg="mod">
          <ac:chgData name="Toby Donaldson" userId="2e6e5431-bb17-4c41-9985-d39c50d83c73" providerId="ADAL" clId="{20086F44-729C-4D12-B1C6-A34D923A4F13}" dt="2024-10-08T21:29:05.824" v="7440" actId="1076"/>
          <ac:spMkLst>
            <pc:docMk/>
            <pc:sldMk cId="3215829657" sldId="397"/>
            <ac:spMk id="14" creationId="{45E5EE3B-6BC6-3ADD-D476-13F780EF77AB}"/>
          </ac:spMkLst>
        </pc:spChg>
        <pc:spChg chg="mod">
          <ac:chgData name="Toby Donaldson" userId="2e6e5431-bb17-4c41-9985-d39c50d83c73" providerId="ADAL" clId="{20086F44-729C-4D12-B1C6-A34D923A4F13}" dt="2024-10-08T21:29:05.824" v="7440" actId="1076"/>
          <ac:spMkLst>
            <pc:docMk/>
            <pc:sldMk cId="3215829657" sldId="397"/>
            <ac:spMk id="15" creationId="{24837141-9D74-DFA4-DC75-B40D08C6BEA3}"/>
          </ac:spMkLst>
        </pc:spChg>
        <pc:spChg chg="mod">
          <ac:chgData name="Toby Donaldson" userId="2e6e5431-bb17-4c41-9985-d39c50d83c73" providerId="ADAL" clId="{20086F44-729C-4D12-B1C6-A34D923A4F13}" dt="2024-10-08T21:29:05.824" v="7440" actId="1076"/>
          <ac:spMkLst>
            <pc:docMk/>
            <pc:sldMk cId="3215829657" sldId="397"/>
            <ac:spMk id="16" creationId="{095707C7-7833-F0CC-0BFD-36DE0473009A}"/>
          </ac:spMkLst>
        </pc:spChg>
        <pc:spChg chg="add mod">
          <ac:chgData name="Toby Donaldson" userId="2e6e5431-bb17-4c41-9985-d39c50d83c73" providerId="ADAL" clId="{20086F44-729C-4D12-B1C6-A34D923A4F13}" dt="2024-10-08T21:33:05.806" v="7901" actId="20577"/>
          <ac:spMkLst>
            <pc:docMk/>
            <pc:sldMk cId="3215829657" sldId="397"/>
            <ac:spMk id="17" creationId="{74B5AB45-C7AE-B60A-4CF5-E598EBC09909}"/>
          </ac:spMkLst>
        </pc:spChg>
        <pc:spChg chg="add mod">
          <ac:chgData name="Toby Donaldson" userId="2e6e5431-bb17-4c41-9985-d39c50d83c73" providerId="ADAL" clId="{20086F44-729C-4D12-B1C6-A34D923A4F13}" dt="2024-10-08T21:32:22.574" v="7881" actId="465"/>
          <ac:spMkLst>
            <pc:docMk/>
            <pc:sldMk cId="3215829657" sldId="397"/>
            <ac:spMk id="18" creationId="{C2C05B58-413D-60E2-F8A3-971901AC23CE}"/>
          </ac:spMkLst>
        </pc:spChg>
        <pc:spChg chg="add mod">
          <ac:chgData name="Toby Donaldson" userId="2e6e5431-bb17-4c41-9985-d39c50d83c73" providerId="ADAL" clId="{20086F44-729C-4D12-B1C6-A34D923A4F13}" dt="2024-10-08T21:32:31.797" v="7883" actId="113"/>
          <ac:spMkLst>
            <pc:docMk/>
            <pc:sldMk cId="3215829657" sldId="397"/>
            <ac:spMk id="19" creationId="{9942CC3F-7226-F5F3-43B5-93F2B5F133AD}"/>
          </ac:spMkLst>
        </pc:spChg>
        <pc:spChg chg="add mod">
          <ac:chgData name="Toby Donaldson" userId="2e6e5431-bb17-4c41-9985-d39c50d83c73" providerId="ADAL" clId="{20086F44-729C-4D12-B1C6-A34D923A4F13}" dt="2024-10-08T21:34:23.711" v="8043" actId="14100"/>
          <ac:spMkLst>
            <pc:docMk/>
            <pc:sldMk cId="3215829657" sldId="397"/>
            <ac:spMk id="20" creationId="{CC9EA90F-F415-BB1C-FB9B-A44FEC715BB8}"/>
          </ac:spMkLst>
        </pc:spChg>
        <pc:cxnChg chg="add">
          <ac:chgData name="Toby Donaldson" userId="2e6e5431-bb17-4c41-9985-d39c50d83c73" providerId="ADAL" clId="{20086F44-729C-4D12-B1C6-A34D923A4F13}" dt="2024-10-08T21:34:35.221" v="8044" actId="11529"/>
          <ac:cxnSpMkLst>
            <pc:docMk/>
            <pc:sldMk cId="3215829657" sldId="397"/>
            <ac:cxnSpMk id="22" creationId="{B490FA86-758B-B82A-A91B-C9E70281108A}"/>
          </ac:cxnSpMkLst>
        </pc:cxnChg>
        <pc:cxnChg chg="add">
          <ac:chgData name="Toby Donaldson" userId="2e6e5431-bb17-4c41-9985-d39c50d83c73" providerId="ADAL" clId="{20086F44-729C-4D12-B1C6-A34D923A4F13}" dt="2024-10-08T21:34:41.137" v="8045" actId="11529"/>
          <ac:cxnSpMkLst>
            <pc:docMk/>
            <pc:sldMk cId="3215829657" sldId="397"/>
            <ac:cxnSpMk id="24" creationId="{DFDB875E-2651-FE0F-A665-9541CE25190C}"/>
          </ac:cxnSpMkLst>
        </pc:cxnChg>
        <pc:cxnChg chg="add">
          <ac:chgData name="Toby Donaldson" userId="2e6e5431-bb17-4c41-9985-d39c50d83c73" providerId="ADAL" clId="{20086F44-729C-4D12-B1C6-A34D923A4F13}" dt="2024-10-08T21:34:45.504" v="8046" actId="11529"/>
          <ac:cxnSpMkLst>
            <pc:docMk/>
            <pc:sldMk cId="3215829657" sldId="397"/>
            <ac:cxnSpMk id="26" creationId="{C63D81DF-B9CC-3AB9-0924-DD998B25502F}"/>
          </ac:cxnSpMkLst>
        </pc:cxnChg>
      </pc:sldChg>
    </pc:docChg>
  </pc:docChgLst>
  <pc:docChgLst>
    <pc:chgData name="Toby Donaldson" userId="2e6e5431-bb17-4c41-9985-d39c50d83c73" providerId="ADAL" clId="{CBA97E97-ECF2-4F39-A891-C39F5B7B2557}"/>
    <pc:docChg chg="undo redo custSel addSld delSld modSld sldOrd addSection modSection">
      <pc:chgData name="Toby Donaldson" userId="2e6e5431-bb17-4c41-9985-d39c50d83c73" providerId="ADAL" clId="{CBA97E97-ECF2-4F39-A891-C39F5B7B2557}" dt="2024-09-23T18:00:38.228" v="2577" actId="21"/>
      <pc:docMkLst>
        <pc:docMk/>
      </pc:docMkLst>
      <pc:sldChg chg="addSp delSp modSp mod">
        <pc:chgData name="Toby Donaldson" userId="2e6e5431-bb17-4c41-9985-d39c50d83c73" providerId="ADAL" clId="{CBA97E97-ECF2-4F39-A891-C39F5B7B2557}" dt="2024-09-19T20:28:46.561" v="113" actId="122"/>
        <pc:sldMkLst>
          <pc:docMk/>
          <pc:sldMk cId="3113156551" sldId="256"/>
        </pc:sldMkLst>
        <pc:spChg chg="mod">
          <ac:chgData name="Toby Donaldson" userId="2e6e5431-bb17-4c41-9985-d39c50d83c73" providerId="ADAL" clId="{CBA97E97-ECF2-4F39-A891-C39F5B7B2557}" dt="2024-09-19T20:27:45.137" v="33" actId="20577"/>
          <ac:spMkLst>
            <pc:docMk/>
            <pc:sldMk cId="3113156551" sldId="256"/>
            <ac:spMk id="2" creationId="{10D35B3B-97F8-53B4-0820-5D8414186FD7}"/>
          </ac:spMkLst>
        </pc:spChg>
        <pc:spChg chg="add mod">
          <ac:chgData name="Toby Donaldson" userId="2e6e5431-bb17-4c41-9985-d39c50d83c73" providerId="ADAL" clId="{CBA97E97-ECF2-4F39-A891-C39F5B7B2557}" dt="2024-09-19T20:28:46.561" v="113" actId="122"/>
          <ac:spMkLst>
            <pc:docMk/>
            <pc:sldMk cId="3113156551" sldId="256"/>
            <ac:spMk id="4" creationId="{1C211242-B5A3-D371-4A7A-C8E9982D7CD5}"/>
          </ac:spMkLst>
        </pc:spChg>
        <pc:picChg chg="add del">
          <ac:chgData name="Toby Donaldson" userId="2e6e5431-bb17-4c41-9985-d39c50d83c73" providerId="ADAL" clId="{CBA97E97-ECF2-4F39-A891-C39F5B7B2557}" dt="2024-09-19T20:27:45.692" v="34" actId="21"/>
          <ac:picMkLst>
            <pc:docMk/>
            <pc:sldMk cId="3113156551" sldId="256"/>
            <ac:picMk id="1026" creationId="{5A95B101-A092-4AFF-5F3C-02DA4D8C46A4}"/>
          </ac:picMkLst>
        </pc:picChg>
      </pc:sldChg>
      <pc:sldChg chg="del">
        <pc:chgData name="Toby Donaldson" userId="2e6e5431-bb17-4c41-9985-d39c50d83c73" providerId="ADAL" clId="{CBA97E97-ECF2-4F39-A891-C39F5B7B2557}" dt="2024-09-19T20:28:55.862" v="114" actId="47"/>
        <pc:sldMkLst>
          <pc:docMk/>
          <pc:sldMk cId="1564174174" sldId="257"/>
        </pc:sldMkLst>
      </pc:sldChg>
      <pc:sldChg chg="del">
        <pc:chgData name="Toby Donaldson" userId="2e6e5431-bb17-4c41-9985-d39c50d83c73" providerId="ADAL" clId="{CBA97E97-ECF2-4F39-A891-C39F5B7B2557}" dt="2024-09-19T20:29:01.218" v="118" actId="47"/>
        <pc:sldMkLst>
          <pc:docMk/>
          <pc:sldMk cId="3476620889" sldId="259"/>
        </pc:sldMkLst>
      </pc:sldChg>
      <pc:sldChg chg="del">
        <pc:chgData name="Toby Donaldson" userId="2e6e5431-bb17-4c41-9985-d39c50d83c73" providerId="ADAL" clId="{CBA97E97-ECF2-4F39-A891-C39F5B7B2557}" dt="2024-09-19T20:29:01.395" v="119" actId="47"/>
        <pc:sldMkLst>
          <pc:docMk/>
          <pc:sldMk cId="1125239521" sldId="260"/>
        </pc:sldMkLst>
      </pc:sldChg>
      <pc:sldChg chg="del">
        <pc:chgData name="Toby Donaldson" userId="2e6e5431-bb17-4c41-9985-d39c50d83c73" providerId="ADAL" clId="{CBA97E97-ECF2-4F39-A891-C39F5B7B2557}" dt="2024-09-19T20:29:01.624" v="120" actId="47"/>
        <pc:sldMkLst>
          <pc:docMk/>
          <pc:sldMk cId="296669545" sldId="261"/>
        </pc:sldMkLst>
      </pc:sldChg>
      <pc:sldChg chg="del">
        <pc:chgData name="Toby Donaldson" userId="2e6e5431-bb17-4c41-9985-d39c50d83c73" providerId="ADAL" clId="{CBA97E97-ECF2-4F39-A891-C39F5B7B2557}" dt="2024-09-19T20:29:01.839" v="121" actId="47"/>
        <pc:sldMkLst>
          <pc:docMk/>
          <pc:sldMk cId="1426591584" sldId="262"/>
        </pc:sldMkLst>
      </pc:sldChg>
      <pc:sldChg chg="del">
        <pc:chgData name="Toby Donaldson" userId="2e6e5431-bb17-4c41-9985-d39c50d83c73" providerId="ADAL" clId="{CBA97E97-ECF2-4F39-A891-C39F5B7B2557}" dt="2024-09-19T20:29:02.055" v="122" actId="47"/>
        <pc:sldMkLst>
          <pc:docMk/>
          <pc:sldMk cId="3978292670" sldId="263"/>
        </pc:sldMkLst>
      </pc:sldChg>
      <pc:sldChg chg="del">
        <pc:chgData name="Toby Donaldson" userId="2e6e5431-bb17-4c41-9985-d39c50d83c73" providerId="ADAL" clId="{CBA97E97-ECF2-4F39-A891-C39F5B7B2557}" dt="2024-09-19T20:29:02.231" v="123" actId="47"/>
        <pc:sldMkLst>
          <pc:docMk/>
          <pc:sldMk cId="2698651436" sldId="264"/>
        </pc:sldMkLst>
      </pc:sldChg>
      <pc:sldChg chg="del">
        <pc:chgData name="Toby Donaldson" userId="2e6e5431-bb17-4c41-9985-d39c50d83c73" providerId="ADAL" clId="{CBA97E97-ECF2-4F39-A891-C39F5B7B2557}" dt="2024-09-19T20:29:02.402" v="124" actId="47"/>
        <pc:sldMkLst>
          <pc:docMk/>
          <pc:sldMk cId="2133653738" sldId="265"/>
        </pc:sldMkLst>
      </pc:sldChg>
      <pc:sldChg chg="del">
        <pc:chgData name="Toby Donaldson" userId="2e6e5431-bb17-4c41-9985-d39c50d83c73" providerId="ADAL" clId="{CBA97E97-ECF2-4F39-A891-C39F5B7B2557}" dt="2024-09-19T20:29:03.083" v="125" actId="47"/>
        <pc:sldMkLst>
          <pc:docMk/>
          <pc:sldMk cId="1883967527" sldId="266"/>
        </pc:sldMkLst>
      </pc:sldChg>
      <pc:sldChg chg="del">
        <pc:chgData name="Toby Donaldson" userId="2e6e5431-bb17-4c41-9985-d39c50d83c73" providerId="ADAL" clId="{CBA97E97-ECF2-4F39-A891-C39F5B7B2557}" dt="2024-09-19T20:29:06.571" v="126" actId="47"/>
        <pc:sldMkLst>
          <pc:docMk/>
          <pc:sldMk cId="2020498111" sldId="269"/>
        </pc:sldMkLst>
      </pc:sldChg>
      <pc:sldChg chg="del">
        <pc:chgData name="Toby Donaldson" userId="2e6e5431-bb17-4c41-9985-d39c50d83c73" providerId="ADAL" clId="{CBA97E97-ECF2-4F39-A891-C39F5B7B2557}" dt="2024-09-19T20:29:12.512" v="142" actId="47"/>
        <pc:sldMkLst>
          <pc:docMk/>
          <pc:sldMk cId="3856894038" sldId="270"/>
        </pc:sldMkLst>
      </pc:sldChg>
      <pc:sldChg chg="del">
        <pc:chgData name="Toby Donaldson" userId="2e6e5431-bb17-4c41-9985-d39c50d83c73" providerId="ADAL" clId="{CBA97E97-ECF2-4F39-A891-C39F5B7B2557}" dt="2024-09-19T20:29:00.999" v="117" actId="47"/>
        <pc:sldMkLst>
          <pc:docMk/>
          <pc:sldMk cId="624584149" sldId="271"/>
        </pc:sldMkLst>
      </pc:sldChg>
      <pc:sldChg chg="del">
        <pc:chgData name="Toby Donaldson" userId="2e6e5431-bb17-4c41-9985-d39c50d83c73" providerId="ADAL" clId="{CBA97E97-ECF2-4F39-A891-C39F5B7B2557}" dt="2024-09-19T20:28:59.851" v="115" actId="47"/>
        <pc:sldMkLst>
          <pc:docMk/>
          <pc:sldMk cId="2541733131" sldId="272"/>
        </pc:sldMkLst>
      </pc:sldChg>
      <pc:sldChg chg="del">
        <pc:chgData name="Toby Donaldson" userId="2e6e5431-bb17-4c41-9985-d39c50d83c73" providerId="ADAL" clId="{CBA97E97-ECF2-4F39-A891-C39F5B7B2557}" dt="2024-09-19T20:28:55.862" v="114" actId="47"/>
        <pc:sldMkLst>
          <pc:docMk/>
          <pc:sldMk cId="354076809" sldId="273"/>
        </pc:sldMkLst>
      </pc:sldChg>
      <pc:sldChg chg="del">
        <pc:chgData name="Toby Donaldson" userId="2e6e5431-bb17-4c41-9985-d39c50d83c73" providerId="ADAL" clId="{CBA97E97-ECF2-4F39-A891-C39F5B7B2557}" dt="2024-09-19T20:28:55.862" v="114" actId="47"/>
        <pc:sldMkLst>
          <pc:docMk/>
          <pc:sldMk cId="2168191691" sldId="274"/>
        </pc:sldMkLst>
      </pc:sldChg>
      <pc:sldChg chg="del">
        <pc:chgData name="Toby Donaldson" userId="2e6e5431-bb17-4c41-9985-d39c50d83c73" providerId="ADAL" clId="{CBA97E97-ECF2-4F39-A891-C39F5B7B2557}" dt="2024-09-19T20:28:55.862" v="114" actId="47"/>
        <pc:sldMkLst>
          <pc:docMk/>
          <pc:sldMk cId="3624217243" sldId="275"/>
        </pc:sldMkLst>
      </pc:sldChg>
      <pc:sldChg chg="del">
        <pc:chgData name="Toby Donaldson" userId="2e6e5431-bb17-4c41-9985-d39c50d83c73" providerId="ADAL" clId="{CBA97E97-ECF2-4F39-A891-C39F5B7B2557}" dt="2024-09-19T20:29:00.389" v="116" actId="47"/>
        <pc:sldMkLst>
          <pc:docMk/>
          <pc:sldMk cId="2165635234" sldId="276"/>
        </pc:sldMkLst>
      </pc:sldChg>
      <pc:sldChg chg="del">
        <pc:chgData name="Toby Donaldson" userId="2e6e5431-bb17-4c41-9985-d39c50d83c73" providerId="ADAL" clId="{CBA97E97-ECF2-4F39-A891-C39F5B7B2557}" dt="2024-09-19T20:28:55.862" v="114" actId="47"/>
        <pc:sldMkLst>
          <pc:docMk/>
          <pc:sldMk cId="798263514" sldId="277"/>
        </pc:sldMkLst>
      </pc:sldChg>
      <pc:sldChg chg="del">
        <pc:chgData name="Toby Donaldson" userId="2e6e5431-bb17-4c41-9985-d39c50d83c73" providerId="ADAL" clId="{CBA97E97-ECF2-4F39-A891-C39F5B7B2557}" dt="2024-09-19T20:28:55.862" v="114" actId="47"/>
        <pc:sldMkLst>
          <pc:docMk/>
          <pc:sldMk cId="972997824" sldId="278"/>
        </pc:sldMkLst>
      </pc:sldChg>
      <pc:sldChg chg="del">
        <pc:chgData name="Toby Donaldson" userId="2e6e5431-bb17-4c41-9985-d39c50d83c73" providerId="ADAL" clId="{CBA97E97-ECF2-4F39-A891-C39F5B7B2557}" dt="2024-09-19T20:29:07.086" v="129" actId="47"/>
        <pc:sldMkLst>
          <pc:docMk/>
          <pc:sldMk cId="3144938788" sldId="279"/>
        </pc:sldMkLst>
      </pc:sldChg>
      <pc:sldChg chg="del">
        <pc:chgData name="Toby Donaldson" userId="2e6e5431-bb17-4c41-9985-d39c50d83c73" providerId="ADAL" clId="{CBA97E97-ECF2-4F39-A891-C39F5B7B2557}" dt="2024-09-19T20:29:06.757" v="127" actId="47"/>
        <pc:sldMkLst>
          <pc:docMk/>
          <pc:sldMk cId="1423446375" sldId="280"/>
        </pc:sldMkLst>
      </pc:sldChg>
      <pc:sldChg chg="del">
        <pc:chgData name="Toby Donaldson" userId="2e6e5431-bb17-4c41-9985-d39c50d83c73" providerId="ADAL" clId="{CBA97E97-ECF2-4F39-A891-C39F5B7B2557}" dt="2024-09-19T20:29:06.901" v="128" actId="47"/>
        <pc:sldMkLst>
          <pc:docMk/>
          <pc:sldMk cId="4150615350" sldId="281"/>
        </pc:sldMkLst>
      </pc:sldChg>
      <pc:sldChg chg="del">
        <pc:chgData name="Toby Donaldson" userId="2e6e5431-bb17-4c41-9985-d39c50d83c73" providerId="ADAL" clId="{CBA97E97-ECF2-4F39-A891-C39F5B7B2557}" dt="2024-09-19T20:29:07.237" v="130" actId="47"/>
        <pc:sldMkLst>
          <pc:docMk/>
          <pc:sldMk cId="3864837313" sldId="282"/>
        </pc:sldMkLst>
      </pc:sldChg>
      <pc:sldChg chg="del">
        <pc:chgData name="Toby Donaldson" userId="2e6e5431-bb17-4c41-9985-d39c50d83c73" providerId="ADAL" clId="{CBA97E97-ECF2-4F39-A891-C39F5B7B2557}" dt="2024-09-19T20:29:07.768" v="133" actId="47"/>
        <pc:sldMkLst>
          <pc:docMk/>
          <pc:sldMk cId="976387272" sldId="283"/>
        </pc:sldMkLst>
      </pc:sldChg>
      <pc:sldChg chg="del">
        <pc:chgData name="Toby Donaldson" userId="2e6e5431-bb17-4c41-9985-d39c50d83c73" providerId="ADAL" clId="{CBA97E97-ECF2-4F39-A891-C39F5B7B2557}" dt="2024-09-19T20:29:07.407" v="131" actId="47"/>
        <pc:sldMkLst>
          <pc:docMk/>
          <pc:sldMk cId="899495814" sldId="284"/>
        </pc:sldMkLst>
      </pc:sldChg>
      <pc:sldChg chg="del">
        <pc:chgData name="Toby Donaldson" userId="2e6e5431-bb17-4c41-9985-d39c50d83c73" providerId="ADAL" clId="{CBA97E97-ECF2-4F39-A891-C39F5B7B2557}" dt="2024-09-19T20:29:07.578" v="132" actId="47"/>
        <pc:sldMkLst>
          <pc:docMk/>
          <pc:sldMk cId="3461707693" sldId="285"/>
        </pc:sldMkLst>
      </pc:sldChg>
      <pc:sldChg chg="del">
        <pc:chgData name="Toby Donaldson" userId="2e6e5431-bb17-4c41-9985-d39c50d83c73" providerId="ADAL" clId="{CBA97E97-ECF2-4F39-A891-C39F5B7B2557}" dt="2024-09-19T20:29:07.949" v="134" actId="47"/>
        <pc:sldMkLst>
          <pc:docMk/>
          <pc:sldMk cId="2835686456" sldId="287"/>
        </pc:sldMkLst>
      </pc:sldChg>
      <pc:sldChg chg="del">
        <pc:chgData name="Toby Donaldson" userId="2e6e5431-bb17-4c41-9985-d39c50d83c73" providerId="ADAL" clId="{CBA97E97-ECF2-4F39-A891-C39F5B7B2557}" dt="2024-09-19T20:29:08.093" v="135" actId="47"/>
        <pc:sldMkLst>
          <pc:docMk/>
          <pc:sldMk cId="3265458198" sldId="288"/>
        </pc:sldMkLst>
      </pc:sldChg>
      <pc:sldChg chg="del">
        <pc:chgData name="Toby Donaldson" userId="2e6e5431-bb17-4c41-9985-d39c50d83c73" providerId="ADAL" clId="{CBA97E97-ECF2-4F39-A891-C39F5B7B2557}" dt="2024-09-19T20:29:08.288" v="136" actId="47"/>
        <pc:sldMkLst>
          <pc:docMk/>
          <pc:sldMk cId="4208034066" sldId="289"/>
        </pc:sldMkLst>
      </pc:sldChg>
      <pc:sldChg chg="del">
        <pc:chgData name="Toby Donaldson" userId="2e6e5431-bb17-4c41-9985-d39c50d83c73" providerId="ADAL" clId="{CBA97E97-ECF2-4F39-A891-C39F5B7B2557}" dt="2024-09-19T20:29:08.464" v="137" actId="47"/>
        <pc:sldMkLst>
          <pc:docMk/>
          <pc:sldMk cId="3579788506" sldId="290"/>
        </pc:sldMkLst>
      </pc:sldChg>
      <pc:sldChg chg="del">
        <pc:chgData name="Toby Donaldson" userId="2e6e5431-bb17-4c41-9985-d39c50d83c73" providerId="ADAL" clId="{CBA97E97-ECF2-4F39-A891-C39F5B7B2557}" dt="2024-09-19T20:29:08.657" v="138" actId="47"/>
        <pc:sldMkLst>
          <pc:docMk/>
          <pc:sldMk cId="3231735434" sldId="293"/>
        </pc:sldMkLst>
      </pc:sldChg>
      <pc:sldChg chg="del">
        <pc:chgData name="Toby Donaldson" userId="2e6e5431-bb17-4c41-9985-d39c50d83c73" providerId="ADAL" clId="{CBA97E97-ECF2-4F39-A891-C39F5B7B2557}" dt="2024-09-19T20:29:08.815" v="139" actId="47"/>
        <pc:sldMkLst>
          <pc:docMk/>
          <pc:sldMk cId="2312098604" sldId="294"/>
        </pc:sldMkLst>
      </pc:sldChg>
      <pc:sldChg chg="del">
        <pc:chgData name="Toby Donaldson" userId="2e6e5431-bb17-4c41-9985-d39c50d83c73" providerId="ADAL" clId="{CBA97E97-ECF2-4F39-A891-C39F5B7B2557}" dt="2024-09-19T20:29:09.008" v="140" actId="47"/>
        <pc:sldMkLst>
          <pc:docMk/>
          <pc:sldMk cId="1198357223" sldId="295"/>
        </pc:sldMkLst>
      </pc:sldChg>
      <pc:sldChg chg="del">
        <pc:chgData name="Toby Donaldson" userId="2e6e5431-bb17-4c41-9985-d39c50d83c73" providerId="ADAL" clId="{CBA97E97-ECF2-4F39-A891-C39F5B7B2557}" dt="2024-09-19T20:29:14.859" v="143" actId="47"/>
        <pc:sldMkLst>
          <pc:docMk/>
          <pc:sldMk cId="1989001679" sldId="296"/>
        </pc:sldMkLst>
      </pc:sldChg>
      <pc:sldChg chg="addSp delSp modSp mod ord">
        <pc:chgData name="Toby Donaldson" userId="2e6e5431-bb17-4c41-9985-d39c50d83c73" providerId="ADAL" clId="{CBA97E97-ECF2-4F39-A891-C39F5B7B2557}" dt="2024-09-19T20:43:36.258" v="690" actId="21"/>
        <pc:sldMkLst>
          <pc:docMk/>
          <pc:sldMk cId="3108921986" sldId="297"/>
        </pc:sldMkLst>
        <pc:spChg chg="mod">
          <ac:chgData name="Toby Donaldson" userId="2e6e5431-bb17-4c41-9985-d39c50d83c73" providerId="ADAL" clId="{CBA97E97-ECF2-4F39-A891-C39F5B7B2557}" dt="2024-09-19T20:32:58.253" v="169" actId="20577"/>
          <ac:spMkLst>
            <pc:docMk/>
            <pc:sldMk cId="3108921986" sldId="297"/>
            <ac:spMk id="2" creationId="{A5E6C931-848B-61E7-A584-2A3E14781E8C}"/>
          </ac:spMkLst>
        </pc:spChg>
        <pc:spChg chg="del mod">
          <ac:chgData name="Toby Donaldson" userId="2e6e5431-bb17-4c41-9985-d39c50d83c73" providerId="ADAL" clId="{CBA97E97-ECF2-4F39-A891-C39F5B7B2557}" dt="2024-09-19T20:38:37.569" v="525" actId="21"/>
          <ac:spMkLst>
            <pc:docMk/>
            <pc:sldMk cId="3108921986" sldId="297"/>
            <ac:spMk id="3" creationId="{C5E9440C-5B25-AC34-271C-C92666B273EA}"/>
          </ac:spMkLst>
        </pc:spChg>
        <pc:spChg chg="mod">
          <ac:chgData name="Toby Donaldson" userId="2e6e5431-bb17-4c41-9985-d39c50d83c73" providerId="ADAL" clId="{CBA97E97-ECF2-4F39-A891-C39F5B7B2557}" dt="2024-09-19T20:43:16.539" v="688" actId="1076"/>
          <ac:spMkLst>
            <pc:docMk/>
            <pc:sldMk cId="3108921986" sldId="297"/>
            <ac:spMk id="5" creationId="{D63A62E8-3DF2-8251-CBDB-1A09A68559D7}"/>
          </ac:spMkLst>
        </pc:spChg>
        <pc:spChg chg="del">
          <ac:chgData name="Toby Donaldson" userId="2e6e5431-bb17-4c41-9985-d39c50d83c73" providerId="ADAL" clId="{CBA97E97-ECF2-4F39-A891-C39F5B7B2557}" dt="2024-09-19T20:35:41.913" v="290" actId="21"/>
          <ac:spMkLst>
            <pc:docMk/>
            <pc:sldMk cId="3108921986" sldId="297"/>
            <ac:spMk id="6" creationId="{96F10EE8-23A7-FE83-A820-5B885F373988}"/>
          </ac:spMkLst>
        </pc:spChg>
        <pc:spChg chg="del">
          <ac:chgData name="Toby Donaldson" userId="2e6e5431-bb17-4c41-9985-d39c50d83c73" providerId="ADAL" clId="{CBA97E97-ECF2-4F39-A891-C39F5B7B2557}" dt="2024-09-19T20:36:48.175" v="381" actId="21"/>
          <ac:spMkLst>
            <pc:docMk/>
            <pc:sldMk cId="3108921986" sldId="297"/>
            <ac:spMk id="7" creationId="{90AC8351-6490-FFBC-8EAD-267A0BCF0642}"/>
          </ac:spMkLst>
        </pc:spChg>
        <pc:spChg chg="add mod">
          <ac:chgData name="Toby Donaldson" userId="2e6e5431-bb17-4c41-9985-d39c50d83c73" providerId="ADAL" clId="{CBA97E97-ECF2-4F39-A891-C39F5B7B2557}" dt="2024-09-19T20:42:11.851" v="590" actId="164"/>
          <ac:spMkLst>
            <pc:docMk/>
            <pc:sldMk cId="3108921986" sldId="297"/>
            <ac:spMk id="8" creationId="{54260181-C68A-8B14-17BB-4F979BCA3981}"/>
          </ac:spMkLst>
        </pc:spChg>
        <pc:spChg chg="add mod">
          <ac:chgData name="Toby Donaldson" userId="2e6e5431-bb17-4c41-9985-d39c50d83c73" providerId="ADAL" clId="{CBA97E97-ECF2-4F39-A891-C39F5B7B2557}" dt="2024-09-19T20:42:11.851" v="590" actId="164"/>
          <ac:spMkLst>
            <pc:docMk/>
            <pc:sldMk cId="3108921986" sldId="297"/>
            <ac:spMk id="10" creationId="{D4968467-A8EC-8296-8852-32D585D8625F}"/>
          </ac:spMkLst>
        </pc:spChg>
        <pc:spChg chg="mod">
          <ac:chgData name="Toby Donaldson" userId="2e6e5431-bb17-4c41-9985-d39c50d83c73" providerId="ADAL" clId="{CBA97E97-ECF2-4F39-A891-C39F5B7B2557}" dt="2024-09-19T20:42:11.851" v="590" actId="164"/>
          <ac:spMkLst>
            <pc:docMk/>
            <pc:sldMk cId="3108921986" sldId="297"/>
            <ac:spMk id="13" creationId="{5C3CB041-437A-DDC4-FD22-B5E3515334BD}"/>
          </ac:spMkLst>
        </pc:spChg>
        <pc:spChg chg="add del mod">
          <ac:chgData name="Toby Donaldson" userId="2e6e5431-bb17-4c41-9985-d39c50d83c73" providerId="ADAL" clId="{CBA97E97-ECF2-4F39-A891-C39F5B7B2557}" dt="2024-09-19T20:42:04.970" v="588" actId="21"/>
          <ac:spMkLst>
            <pc:docMk/>
            <pc:sldMk cId="3108921986" sldId="297"/>
            <ac:spMk id="17" creationId="{C3F08EA4-0AD2-19FB-A957-F5875F0224A6}"/>
          </ac:spMkLst>
        </pc:spChg>
        <pc:spChg chg="add del mod">
          <ac:chgData name="Toby Donaldson" userId="2e6e5431-bb17-4c41-9985-d39c50d83c73" providerId="ADAL" clId="{CBA97E97-ECF2-4F39-A891-C39F5B7B2557}" dt="2024-09-19T20:43:36.258" v="690" actId="21"/>
          <ac:spMkLst>
            <pc:docMk/>
            <pc:sldMk cId="3108921986" sldId="297"/>
            <ac:spMk id="18" creationId="{FA4327C5-EFFA-DC23-EC97-E2CA64DCED48}"/>
          </ac:spMkLst>
        </pc:spChg>
        <pc:spChg chg="add mod">
          <ac:chgData name="Toby Donaldson" userId="2e6e5431-bb17-4c41-9985-d39c50d83c73" providerId="ADAL" clId="{CBA97E97-ECF2-4F39-A891-C39F5B7B2557}" dt="2024-09-19T20:40:05.325" v="552"/>
          <ac:spMkLst>
            <pc:docMk/>
            <pc:sldMk cId="3108921986" sldId="297"/>
            <ac:spMk id="19" creationId="{BC6AADBC-7FF7-9BE3-483F-6E2093710DD8}"/>
          </ac:spMkLst>
        </pc:spChg>
        <pc:spChg chg="add mod">
          <ac:chgData name="Toby Donaldson" userId="2e6e5431-bb17-4c41-9985-d39c50d83c73" providerId="ADAL" clId="{CBA97E97-ECF2-4F39-A891-C39F5B7B2557}" dt="2024-09-19T20:40:05.325" v="552"/>
          <ac:spMkLst>
            <pc:docMk/>
            <pc:sldMk cId="3108921986" sldId="297"/>
            <ac:spMk id="22" creationId="{0D97D139-7C51-A166-1A7E-9A2F5C81445A}"/>
          </ac:spMkLst>
        </pc:spChg>
        <pc:spChg chg="add mod">
          <ac:chgData name="Toby Donaldson" userId="2e6e5431-bb17-4c41-9985-d39c50d83c73" providerId="ADAL" clId="{CBA97E97-ECF2-4F39-A891-C39F5B7B2557}" dt="2024-09-19T20:40:25.373" v="557" actId="1076"/>
          <ac:spMkLst>
            <pc:docMk/>
            <pc:sldMk cId="3108921986" sldId="297"/>
            <ac:spMk id="23" creationId="{7BBA966D-97F0-7110-C15A-C06AA9A0BEAE}"/>
          </ac:spMkLst>
        </pc:spChg>
        <pc:spChg chg="add mod">
          <ac:chgData name="Toby Donaldson" userId="2e6e5431-bb17-4c41-9985-d39c50d83c73" providerId="ADAL" clId="{CBA97E97-ECF2-4F39-A891-C39F5B7B2557}" dt="2024-09-19T20:40:25.373" v="557" actId="1076"/>
          <ac:spMkLst>
            <pc:docMk/>
            <pc:sldMk cId="3108921986" sldId="297"/>
            <ac:spMk id="26" creationId="{B4EF9E63-695C-BEA1-D77C-F803BF5DC0FB}"/>
          </ac:spMkLst>
        </pc:spChg>
        <pc:spChg chg="add mod">
          <ac:chgData name="Toby Donaldson" userId="2e6e5431-bb17-4c41-9985-d39c50d83c73" providerId="ADAL" clId="{CBA97E97-ECF2-4F39-A891-C39F5B7B2557}" dt="2024-09-19T20:42:15.391" v="591" actId="164"/>
          <ac:spMkLst>
            <pc:docMk/>
            <pc:sldMk cId="3108921986" sldId="297"/>
            <ac:spMk id="27" creationId="{9D9A6DA8-8D5B-A029-741D-B0509D62955A}"/>
          </ac:spMkLst>
        </pc:spChg>
        <pc:spChg chg="add mod">
          <ac:chgData name="Toby Donaldson" userId="2e6e5431-bb17-4c41-9985-d39c50d83c73" providerId="ADAL" clId="{CBA97E97-ECF2-4F39-A891-C39F5B7B2557}" dt="2024-09-19T20:42:15.391" v="591" actId="164"/>
          <ac:spMkLst>
            <pc:docMk/>
            <pc:sldMk cId="3108921986" sldId="297"/>
            <ac:spMk id="30" creationId="{10A47144-7308-0F52-D792-A2DB2E15C34D}"/>
          </ac:spMkLst>
        </pc:spChg>
        <pc:spChg chg="add mod">
          <ac:chgData name="Toby Donaldson" userId="2e6e5431-bb17-4c41-9985-d39c50d83c73" providerId="ADAL" clId="{CBA97E97-ECF2-4F39-A891-C39F5B7B2557}" dt="2024-09-19T20:42:15.391" v="591" actId="164"/>
          <ac:spMkLst>
            <pc:docMk/>
            <pc:sldMk cId="3108921986" sldId="297"/>
            <ac:spMk id="31" creationId="{8EE7DFEC-28D0-40F7-6E60-C1137785F05A}"/>
          </ac:spMkLst>
        </pc:spChg>
        <pc:grpChg chg="add mod">
          <ac:chgData name="Toby Donaldson" userId="2e6e5431-bb17-4c41-9985-d39c50d83c73" providerId="ADAL" clId="{CBA97E97-ECF2-4F39-A891-C39F5B7B2557}" dt="2024-09-19T20:42:30.650" v="592" actId="12789"/>
          <ac:grpSpMkLst>
            <pc:docMk/>
            <pc:sldMk cId="3108921986" sldId="297"/>
            <ac:grpSpMk id="32" creationId="{2D16F0E4-20B1-98C5-E278-646C060BCF28}"/>
          </ac:grpSpMkLst>
        </pc:grpChg>
        <pc:grpChg chg="add del mod">
          <ac:chgData name="Toby Donaldson" userId="2e6e5431-bb17-4c41-9985-d39c50d83c73" providerId="ADAL" clId="{CBA97E97-ECF2-4F39-A891-C39F5B7B2557}" dt="2024-09-19T20:43:36.258" v="690" actId="21"/>
          <ac:grpSpMkLst>
            <pc:docMk/>
            <pc:sldMk cId="3108921986" sldId="297"/>
            <ac:grpSpMk id="33" creationId="{BE93A7F6-F98A-6AA1-D97B-80C284FBF584}"/>
          </ac:grpSpMkLst>
        </pc:grpChg>
        <pc:cxnChg chg="mod">
          <ac:chgData name="Toby Donaldson" userId="2e6e5431-bb17-4c41-9985-d39c50d83c73" providerId="ADAL" clId="{CBA97E97-ECF2-4F39-A891-C39F5B7B2557}" dt="2024-09-19T20:42:11.851" v="590" actId="164"/>
          <ac:cxnSpMkLst>
            <pc:docMk/>
            <pc:sldMk cId="3108921986" sldId="297"/>
            <ac:cxnSpMk id="9" creationId="{A1798CF0-1C3E-1382-CB58-57AF961422F3}"/>
          </ac:cxnSpMkLst>
        </pc:cxnChg>
        <pc:cxnChg chg="mod">
          <ac:chgData name="Toby Donaldson" userId="2e6e5431-bb17-4c41-9985-d39c50d83c73" providerId="ADAL" clId="{CBA97E97-ECF2-4F39-A891-C39F5B7B2557}" dt="2024-09-19T20:42:11.851" v="590" actId="164"/>
          <ac:cxnSpMkLst>
            <pc:docMk/>
            <pc:sldMk cId="3108921986" sldId="297"/>
            <ac:cxnSpMk id="11" creationId="{FB689EAB-6BB3-0BF6-C2FD-8CDCA9E69CF6}"/>
          </ac:cxnSpMkLst>
        </pc:cxnChg>
        <pc:cxnChg chg="add mod">
          <ac:chgData name="Toby Donaldson" userId="2e6e5431-bb17-4c41-9985-d39c50d83c73" providerId="ADAL" clId="{CBA97E97-ECF2-4F39-A891-C39F5B7B2557}" dt="2024-09-19T20:40:05.325" v="552"/>
          <ac:cxnSpMkLst>
            <pc:docMk/>
            <pc:sldMk cId="3108921986" sldId="297"/>
            <ac:cxnSpMk id="20" creationId="{8C14E8F5-FBE7-E880-AB40-C594B56F2093}"/>
          </ac:cxnSpMkLst>
        </pc:cxnChg>
        <pc:cxnChg chg="add mod">
          <ac:chgData name="Toby Donaldson" userId="2e6e5431-bb17-4c41-9985-d39c50d83c73" providerId="ADAL" clId="{CBA97E97-ECF2-4F39-A891-C39F5B7B2557}" dt="2024-09-19T20:40:05.325" v="552"/>
          <ac:cxnSpMkLst>
            <pc:docMk/>
            <pc:sldMk cId="3108921986" sldId="297"/>
            <ac:cxnSpMk id="21" creationId="{6C0DD6C6-D3F8-FAE1-E3A3-3A0C05D0A62E}"/>
          </ac:cxnSpMkLst>
        </pc:cxnChg>
        <pc:cxnChg chg="add mod">
          <ac:chgData name="Toby Donaldson" userId="2e6e5431-bb17-4c41-9985-d39c50d83c73" providerId="ADAL" clId="{CBA97E97-ECF2-4F39-A891-C39F5B7B2557}" dt="2024-09-19T20:40:25.373" v="557" actId="1076"/>
          <ac:cxnSpMkLst>
            <pc:docMk/>
            <pc:sldMk cId="3108921986" sldId="297"/>
            <ac:cxnSpMk id="24" creationId="{C42DF128-7B78-4961-4B4B-AF6C836DE26E}"/>
          </ac:cxnSpMkLst>
        </pc:cxnChg>
        <pc:cxnChg chg="add mod">
          <ac:chgData name="Toby Donaldson" userId="2e6e5431-bb17-4c41-9985-d39c50d83c73" providerId="ADAL" clId="{CBA97E97-ECF2-4F39-A891-C39F5B7B2557}" dt="2024-09-19T20:40:25.373" v="557" actId="1076"/>
          <ac:cxnSpMkLst>
            <pc:docMk/>
            <pc:sldMk cId="3108921986" sldId="297"/>
            <ac:cxnSpMk id="25" creationId="{AD6668F6-F83D-1183-145F-F64803C0079E}"/>
          </ac:cxnSpMkLst>
        </pc:cxnChg>
        <pc:cxnChg chg="add mod">
          <ac:chgData name="Toby Donaldson" userId="2e6e5431-bb17-4c41-9985-d39c50d83c73" providerId="ADAL" clId="{CBA97E97-ECF2-4F39-A891-C39F5B7B2557}" dt="2024-09-19T20:43:36.258" v="690" actId="21"/>
          <ac:cxnSpMkLst>
            <pc:docMk/>
            <pc:sldMk cId="3108921986" sldId="297"/>
            <ac:cxnSpMk id="28" creationId="{C19293E5-3F00-1B65-0F67-77F6AD9964D5}"/>
          </ac:cxnSpMkLst>
        </pc:cxnChg>
        <pc:cxnChg chg="add mod">
          <ac:chgData name="Toby Donaldson" userId="2e6e5431-bb17-4c41-9985-d39c50d83c73" providerId="ADAL" clId="{CBA97E97-ECF2-4F39-A891-C39F5B7B2557}" dt="2024-09-19T20:43:36.258" v="690" actId="21"/>
          <ac:cxnSpMkLst>
            <pc:docMk/>
            <pc:sldMk cId="3108921986" sldId="297"/>
            <ac:cxnSpMk id="29" creationId="{0191187C-9177-409C-7E9F-543B4BB44486}"/>
          </ac:cxnSpMkLst>
        </pc:cxnChg>
      </pc:sldChg>
      <pc:sldChg chg="delSp add mod">
        <pc:chgData name="Toby Donaldson" userId="2e6e5431-bb17-4c41-9985-d39c50d83c73" providerId="ADAL" clId="{CBA97E97-ECF2-4F39-A891-C39F5B7B2557}" dt="2024-09-19T20:43:47.642" v="692" actId="21"/>
        <pc:sldMkLst>
          <pc:docMk/>
          <pc:sldMk cId="2811805653" sldId="298"/>
        </pc:sldMkLst>
        <pc:spChg chg="del">
          <ac:chgData name="Toby Donaldson" userId="2e6e5431-bb17-4c41-9985-d39c50d83c73" providerId="ADAL" clId="{CBA97E97-ECF2-4F39-A891-C39F5B7B2557}" dt="2024-09-19T20:43:47.642" v="692" actId="21"/>
          <ac:spMkLst>
            <pc:docMk/>
            <pc:sldMk cId="2811805653" sldId="298"/>
            <ac:spMk id="18" creationId="{FA4327C5-EFFA-DC23-EC97-E2CA64DCED48}"/>
          </ac:spMkLst>
        </pc:spChg>
      </pc:sldChg>
      <pc:sldChg chg="del">
        <pc:chgData name="Toby Donaldson" userId="2e6e5431-bb17-4c41-9985-d39c50d83c73" providerId="ADAL" clId="{CBA97E97-ECF2-4F39-A891-C39F5B7B2557}" dt="2024-09-19T20:29:15.442" v="144" actId="47"/>
        <pc:sldMkLst>
          <pc:docMk/>
          <pc:sldMk cId="3629807992" sldId="298"/>
        </pc:sldMkLst>
      </pc:sldChg>
      <pc:sldChg chg="del">
        <pc:chgData name="Toby Donaldson" userId="2e6e5431-bb17-4c41-9985-d39c50d83c73" providerId="ADAL" clId="{CBA97E97-ECF2-4F39-A891-C39F5B7B2557}" dt="2024-09-19T20:29:15.722" v="145" actId="47"/>
        <pc:sldMkLst>
          <pc:docMk/>
          <pc:sldMk cId="302167807" sldId="299"/>
        </pc:sldMkLst>
      </pc:sldChg>
      <pc:sldChg chg="add">
        <pc:chgData name="Toby Donaldson" userId="2e6e5431-bb17-4c41-9985-d39c50d83c73" providerId="ADAL" clId="{CBA97E97-ECF2-4F39-A891-C39F5B7B2557}" dt="2024-09-19T20:43:42.409" v="691" actId="2890"/>
        <pc:sldMkLst>
          <pc:docMk/>
          <pc:sldMk cId="3119060891" sldId="299"/>
        </pc:sldMkLst>
      </pc:sldChg>
      <pc:sldChg chg="addSp delSp modSp add mod ord">
        <pc:chgData name="Toby Donaldson" userId="2e6e5431-bb17-4c41-9985-d39c50d83c73" providerId="ADAL" clId="{CBA97E97-ECF2-4F39-A891-C39F5B7B2557}" dt="2024-09-19T21:00:39.256" v="1170" actId="20577"/>
        <pc:sldMkLst>
          <pc:docMk/>
          <pc:sldMk cId="1760604349" sldId="300"/>
        </pc:sldMkLst>
        <pc:spChg chg="mod">
          <ac:chgData name="Toby Donaldson" userId="2e6e5431-bb17-4c41-9985-d39c50d83c73" providerId="ADAL" clId="{CBA97E97-ECF2-4F39-A891-C39F5B7B2557}" dt="2024-09-19T20:52:05.364" v="837" actId="1076"/>
          <ac:spMkLst>
            <pc:docMk/>
            <pc:sldMk cId="1760604349" sldId="300"/>
            <ac:spMk id="2" creationId="{A5E6C931-848B-61E7-A584-2A3E14781E8C}"/>
          </ac:spMkLst>
        </pc:spChg>
        <pc:spChg chg="add mod">
          <ac:chgData name="Toby Donaldson" userId="2e6e5431-bb17-4c41-9985-d39c50d83c73" providerId="ADAL" clId="{CBA97E97-ECF2-4F39-A891-C39F5B7B2557}" dt="2024-09-19T20:59:28.628" v="1113" actId="1076"/>
          <ac:spMkLst>
            <pc:docMk/>
            <pc:sldMk cId="1760604349" sldId="300"/>
            <ac:spMk id="3" creationId="{AB6E14D8-FE63-BB5F-4767-A4685A7BC3A4}"/>
          </ac:spMkLst>
        </pc:spChg>
        <pc:spChg chg="mod">
          <ac:chgData name="Toby Donaldson" userId="2e6e5431-bb17-4c41-9985-d39c50d83c73" providerId="ADAL" clId="{CBA97E97-ECF2-4F39-A891-C39F5B7B2557}" dt="2024-09-19T20:51:03.232" v="833" actId="1076"/>
          <ac:spMkLst>
            <pc:docMk/>
            <pc:sldMk cId="1760604349" sldId="300"/>
            <ac:spMk id="5" creationId="{D63A62E8-3DF2-8251-CBDB-1A09A68559D7}"/>
          </ac:spMkLst>
        </pc:spChg>
        <pc:spChg chg="add del mod">
          <ac:chgData name="Toby Donaldson" userId="2e6e5431-bb17-4c41-9985-d39c50d83c73" providerId="ADAL" clId="{CBA97E97-ECF2-4F39-A891-C39F5B7B2557}" dt="2024-09-19T20:59:12.502" v="1109" actId="21"/>
          <ac:spMkLst>
            <pc:docMk/>
            <pc:sldMk cId="1760604349" sldId="300"/>
            <ac:spMk id="6" creationId="{E25ACD8A-FC3E-E1AF-A037-B99CA5588DA3}"/>
          </ac:spMkLst>
        </pc:spChg>
        <pc:spChg chg="add del mod">
          <ac:chgData name="Toby Donaldson" userId="2e6e5431-bb17-4c41-9985-d39c50d83c73" providerId="ADAL" clId="{CBA97E97-ECF2-4F39-A891-C39F5B7B2557}" dt="2024-09-19T20:58:23.130" v="1108" actId="21"/>
          <ac:spMkLst>
            <pc:docMk/>
            <pc:sldMk cId="1760604349" sldId="300"/>
            <ac:spMk id="7" creationId="{18EDCE0B-4AD4-D481-DB38-46BF723CA9C9}"/>
          </ac:spMkLst>
        </pc:spChg>
        <pc:spChg chg="del mod topLvl">
          <ac:chgData name="Toby Donaldson" userId="2e6e5431-bb17-4c41-9985-d39c50d83c73" providerId="ADAL" clId="{CBA97E97-ECF2-4F39-A891-C39F5B7B2557}" dt="2024-09-19T20:48:57.149" v="726" actId="21"/>
          <ac:spMkLst>
            <pc:docMk/>
            <pc:sldMk cId="1760604349" sldId="300"/>
            <ac:spMk id="8" creationId="{54260181-C68A-8B14-17BB-4F979BCA3981}"/>
          </ac:spMkLst>
        </pc:spChg>
        <pc:spChg chg="del mod topLvl">
          <ac:chgData name="Toby Donaldson" userId="2e6e5431-bb17-4c41-9985-d39c50d83c73" providerId="ADAL" clId="{CBA97E97-ECF2-4F39-A891-C39F5B7B2557}" dt="2024-09-19T20:48:57.149" v="726" actId="21"/>
          <ac:spMkLst>
            <pc:docMk/>
            <pc:sldMk cId="1760604349" sldId="300"/>
            <ac:spMk id="10" creationId="{D4968467-A8EC-8296-8852-32D585D8625F}"/>
          </ac:spMkLst>
        </pc:spChg>
        <pc:spChg chg="del mod topLvl">
          <ac:chgData name="Toby Donaldson" userId="2e6e5431-bb17-4c41-9985-d39c50d83c73" providerId="ADAL" clId="{CBA97E97-ECF2-4F39-A891-C39F5B7B2557}" dt="2024-09-19T20:48:57.149" v="726" actId="21"/>
          <ac:spMkLst>
            <pc:docMk/>
            <pc:sldMk cId="1760604349" sldId="300"/>
            <ac:spMk id="13" creationId="{5C3CB041-437A-DDC4-FD22-B5E3515334BD}"/>
          </ac:spMkLst>
        </pc:spChg>
        <pc:spChg chg="add mod">
          <ac:chgData name="Toby Donaldson" userId="2e6e5431-bb17-4c41-9985-d39c50d83c73" providerId="ADAL" clId="{CBA97E97-ECF2-4F39-A891-C39F5B7B2557}" dt="2024-09-19T20:59:35.709" v="1115" actId="14100"/>
          <ac:spMkLst>
            <pc:docMk/>
            <pc:sldMk cId="1760604349" sldId="300"/>
            <ac:spMk id="15" creationId="{E65E2FA9-0F50-8D51-0AA9-3546DE25D3BA}"/>
          </ac:spMkLst>
        </pc:spChg>
        <pc:spChg chg="add del mod">
          <ac:chgData name="Toby Donaldson" userId="2e6e5431-bb17-4c41-9985-d39c50d83c73" providerId="ADAL" clId="{CBA97E97-ECF2-4F39-A891-C39F5B7B2557}" dt="2024-09-19T20:59:16.339" v="1110" actId="21"/>
          <ac:spMkLst>
            <pc:docMk/>
            <pc:sldMk cId="1760604349" sldId="300"/>
            <ac:spMk id="16" creationId="{46A0BFFD-25E5-32A6-03EF-365C22F0EFB4}"/>
          </ac:spMkLst>
        </pc:spChg>
        <pc:spChg chg="add del mod">
          <ac:chgData name="Toby Donaldson" userId="2e6e5431-bb17-4c41-9985-d39c50d83c73" providerId="ADAL" clId="{CBA97E97-ECF2-4F39-A891-C39F5B7B2557}" dt="2024-09-19T20:59:25.691" v="1111" actId="21"/>
          <ac:spMkLst>
            <pc:docMk/>
            <pc:sldMk cId="1760604349" sldId="300"/>
            <ac:spMk id="17" creationId="{3C81EB39-1126-2B52-1A98-53E7C9DD425C}"/>
          </ac:spMkLst>
        </pc:spChg>
        <pc:spChg chg="add mod">
          <ac:chgData name="Toby Donaldson" userId="2e6e5431-bb17-4c41-9985-d39c50d83c73" providerId="ADAL" clId="{CBA97E97-ECF2-4F39-A891-C39F5B7B2557}" dt="2024-09-19T21:00:03.084" v="1160" actId="113"/>
          <ac:spMkLst>
            <pc:docMk/>
            <pc:sldMk cId="1760604349" sldId="300"/>
            <ac:spMk id="18" creationId="{C98BA4FB-38F3-C735-CAA1-B31E8547C214}"/>
          </ac:spMkLst>
        </pc:spChg>
        <pc:spChg chg="add del mod">
          <ac:chgData name="Toby Donaldson" userId="2e6e5431-bb17-4c41-9985-d39c50d83c73" providerId="ADAL" clId="{CBA97E97-ECF2-4F39-A891-C39F5B7B2557}" dt="2024-09-19T20:58:23.130" v="1108" actId="21"/>
          <ac:spMkLst>
            <pc:docMk/>
            <pc:sldMk cId="1760604349" sldId="300"/>
            <ac:spMk id="22" creationId="{EEBB560C-50DC-8E76-7C51-F8250EE741C9}"/>
          </ac:spMkLst>
        </pc:spChg>
        <pc:spChg chg="add del mod">
          <ac:chgData name="Toby Donaldson" userId="2e6e5431-bb17-4c41-9985-d39c50d83c73" providerId="ADAL" clId="{CBA97E97-ECF2-4F39-A891-C39F5B7B2557}" dt="2024-09-19T20:58:23.130" v="1108" actId="21"/>
          <ac:spMkLst>
            <pc:docMk/>
            <pc:sldMk cId="1760604349" sldId="300"/>
            <ac:spMk id="28" creationId="{DC6F550C-F0F2-5091-8193-ADDABF62B722}"/>
          </ac:spMkLst>
        </pc:spChg>
        <pc:spChg chg="add mod">
          <ac:chgData name="Toby Donaldson" userId="2e6e5431-bb17-4c41-9985-d39c50d83c73" providerId="ADAL" clId="{CBA97E97-ECF2-4F39-A891-C39F5B7B2557}" dt="2024-09-19T21:00:23.620" v="1164" actId="14100"/>
          <ac:spMkLst>
            <pc:docMk/>
            <pc:sldMk cId="1760604349" sldId="300"/>
            <ac:spMk id="37" creationId="{94AE80C0-436D-52C6-38FA-8DF421454B21}"/>
          </ac:spMkLst>
        </pc:spChg>
        <pc:spChg chg="add mod">
          <ac:chgData name="Toby Donaldson" userId="2e6e5431-bb17-4c41-9985-d39c50d83c73" providerId="ADAL" clId="{CBA97E97-ECF2-4F39-A891-C39F5B7B2557}" dt="2024-09-19T21:00:39.256" v="1170" actId="20577"/>
          <ac:spMkLst>
            <pc:docMk/>
            <pc:sldMk cId="1760604349" sldId="300"/>
            <ac:spMk id="38" creationId="{81A27BCE-E027-26A2-610F-E33D7A61E431}"/>
          </ac:spMkLst>
        </pc:spChg>
        <pc:grpChg chg="del">
          <ac:chgData name="Toby Donaldson" userId="2e6e5431-bb17-4c41-9985-d39c50d83c73" providerId="ADAL" clId="{CBA97E97-ECF2-4F39-A891-C39F5B7B2557}" dt="2024-09-19T20:48:00.415" v="717" actId="165"/>
          <ac:grpSpMkLst>
            <pc:docMk/>
            <pc:sldMk cId="1760604349" sldId="300"/>
            <ac:grpSpMk id="32" creationId="{2D16F0E4-20B1-98C5-E278-646C060BCF28}"/>
          </ac:grpSpMkLst>
        </pc:grpChg>
        <pc:cxnChg chg="del mod topLvl">
          <ac:chgData name="Toby Donaldson" userId="2e6e5431-bb17-4c41-9985-d39c50d83c73" providerId="ADAL" clId="{CBA97E97-ECF2-4F39-A891-C39F5B7B2557}" dt="2024-09-19T20:49:00.021" v="727" actId="21"/>
          <ac:cxnSpMkLst>
            <pc:docMk/>
            <pc:sldMk cId="1760604349" sldId="300"/>
            <ac:cxnSpMk id="9" creationId="{A1798CF0-1C3E-1382-CB58-57AF961422F3}"/>
          </ac:cxnSpMkLst>
        </pc:cxnChg>
        <pc:cxnChg chg="del mod topLvl">
          <ac:chgData name="Toby Donaldson" userId="2e6e5431-bb17-4c41-9985-d39c50d83c73" providerId="ADAL" clId="{CBA97E97-ECF2-4F39-A891-C39F5B7B2557}" dt="2024-09-19T20:49:00.021" v="727" actId="21"/>
          <ac:cxnSpMkLst>
            <pc:docMk/>
            <pc:sldMk cId="1760604349" sldId="300"/>
            <ac:cxnSpMk id="11" creationId="{FB689EAB-6BB3-0BF6-C2FD-8CDCA9E69CF6}"/>
          </ac:cxnSpMkLst>
        </pc:cxnChg>
        <pc:cxnChg chg="add del mod">
          <ac:chgData name="Toby Donaldson" userId="2e6e5431-bb17-4c41-9985-d39c50d83c73" providerId="ADAL" clId="{CBA97E97-ECF2-4F39-A891-C39F5B7B2557}" dt="2024-09-19T20:58:23.130" v="1108" actId="21"/>
          <ac:cxnSpMkLst>
            <pc:docMk/>
            <pc:sldMk cId="1760604349" sldId="300"/>
            <ac:cxnSpMk id="14" creationId="{AB47BE82-F07A-5F76-5A84-6C96AB7450AE}"/>
          </ac:cxnSpMkLst>
        </pc:cxnChg>
        <pc:cxnChg chg="add mod">
          <ac:chgData name="Toby Donaldson" userId="2e6e5431-bb17-4c41-9985-d39c50d83c73" providerId="ADAL" clId="{CBA97E97-ECF2-4F39-A891-C39F5B7B2557}" dt="2024-09-19T21:00:07.761" v="1161" actId="14100"/>
          <ac:cxnSpMkLst>
            <pc:docMk/>
            <pc:sldMk cId="1760604349" sldId="300"/>
            <ac:cxnSpMk id="19" creationId="{15BF6E2F-78CA-E1BC-BE2A-9A5A95604BD1}"/>
          </ac:cxnSpMkLst>
        </pc:cxnChg>
        <pc:cxnChg chg="add del mod">
          <ac:chgData name="Toby Donaldson" userId="2e6e5431-bb17-4c41-9985-d39c50d83c73" providerId="ADAL" clId="{CBA97E97-ECF2-4F39-A891-C39F5B7B2557}" dt="2024-09-19T20:58:23.130" v="1108" actId="21"/>
          <ac:cxnSpMkLst>
            <pc:docMk/>
            <pc:sldMk cId="1760604349" sldId="300"/>
            <ac:cxnSpMk id="23" creationId="{48032F4B-8B17-43F6-40FF-44ECCA26DE88}"/>
          </ac:cxnSpMkLst>
        </pc:cxnChg>
        <pc:cxnChg chg="add del mod">
          <ac:chgData name="Toby Donaldson" userId="2e6e5431-bb17-4c41-9985-d39c50d83c73" providerId="ADAL" clId="{CBA97E97-ECF2-4F39-A891-C39F5B7B2557}" dt="2024-09-19T20:58:23.130" v="1108" actId="21"/>
          <ac:cxnSpMkLst>
            <pc:docMk/>
            <pc:sldMk cId="1760604349" sldId="300"/>
            <ac:cxnSpMk id="29" creationId="{68617EBC-ECAE-C3B5-C838-333188A524A7}"/>
          </ac:cxnSpMkLst>
        </pc:cxnChg>
        <pc:cxnChg chg="add mod">
          <ac:chgData name="Toby Donaldson" userId="2e6e5431-bb17-4c41-9985-d39c50d83c73" providerId="ADAL" clId="{CBA97E97-ECF2-4F39-A891-C39F5B7B2557}" dt="2024-09-19T21:00:36.052" v="1166" actId="1076"/>
          <ac:cxnSpMkLst>
            <pc:docMk/>
            <pc:sldMk cId="1760604349" sldId="300"/>
            <ac:cxnSpMk id="39" creationId="{7901D27B-AA60-DBFE-FEDC-0BEACA095F92}"/>
          </ac:cxnSpMkLst>
        </pc:cxnChg>
      </pc:sldChg>
      <pc:sldChg chg="del">
        <pc:chgData name="Toby Donaldson" userId="2e6e5431-bb17-4c41-9985-d39c50d83c73" providerId="ADAL" clId="{CBA97E97-ECF2-4F39-A891-C39F5B7B2557}" dt="2024-09-19T20:29:15.957" v="146" actId="47"/>
        <pc:sldMkLst>
          <pc:docMk/>
          <pc:sldMk cId="2498533820" sldId="300"/>
        </pc:sldMkLst>
      </pc:sldChg>
      <pc:sldChg chg="modSp add mod">
        <pc:chgData name="Toby Donaldson" userId="2e6e5431-bb17-4c41-9985-d39c50d83c73" providerId="ADAL" clId="{CBA97E97-ECF2-4F39-A891-C39F5B7B2557}" dt="2024-09-19T21:01:25.679" v="1172" actId="20577"/>
        <pc:sldMkLst>
          <pc:docMk/>
          <pc:sldMk cId="3412806536" sldId="301"/>
        </pc:sldMkLst>
        <pc:spChg chg="mod">
          <ac:chgData name="Toby Donaldson" userId="2e6e5431-bb17-4c41-9985-d39c50d83c73" providerId="ADAL" clId="{CBA97E97-ECF2-4F39-A891-C39F5B7B2557}" dt="2024-09-19T21:01:22.871" v="1171" actId="113"/>
          <ac:spMkLst>
            <pc:docMk/>
            <pc:sldMk cId="3412806536" sldId="301"/>
            <ac:spMk id="18" creationId="{C98BA4FB-38F3-C735-CAA1-B31E8547C214}"/>
          </ac:spMkLst>
        </pc:spChg>
        <pc:spChg chg="mod">
          <ac:chgData name="Toby Donaldson" userId="2e6e5431-bb17-4c41-9985-d39c50d83c73" providerId="ADAL" clId="{CBA97E97-ECF2-4F39-A891-C39F5B7B2557}" dt="2024-09-19T21:01:25.679" v="1172" actId="20577"/>
          <ac:spMkLst>
            <pc:docMk/>
            <pc:sldMk cId="3412806536" sldId="301"/>
            <ac:spMk id="22" creationId="{EEBB560C-50DC-8E76-7C51-F8250EE741C9}"/>
          </ac:spMkLst>
        </pc:spChg>
      </pc:sldChg>
      <pc:sldChg chg="del">
        <pc:chgData name="Toby Donaldson" userId="2e6e5431-bb17-4c41-9985-d39c50d83c73" providerId="ADAL" clId="{CBA97E97-ECF2-4F39-A891-C39F5B7B2557}" dt="2024-09-19T20:29:16.153" v="147" actId="47"/>
        <pc:sldMkLst>
          <pc:docMk/>
          <pc:sldMk cId="3751592408" sldId="301"/>
        </pc:sldMkLst>
      </pc:sldChg>
      <pc:sldChg chg="del">
        <pc:chgData name="Toby Donaldson" userId="2e6e5431-bb17-4c41-9985-d39c50d83c73" providerId="ADAL" clId="{CBA97E97-ECF2-4F39-A891-C39F5B7B2557}" dt="2024-09-19T20:29:16.395" v="148" actId="47"/>
        <pc:sldMkLst>
          <pc:docMk/>
          <pc:sldMk cId="1018217066" sldId="302"/>
        </pc:sldMkLst>
      </pc:sldChg>
      <pc:sldChg chg="addSp delSp modSp add mod ord">
        <pc:chgData name="Toby Donaldson" userId="2e6e5431-bb17-4c41-9985-d39c50d83c73" providerId="ADAL" clId="{CBA97E97-ECF2-4F39-A891-C39F5B7B2557}" dt="2024-09-19T21:05:48.932" v="1432" actId="14100"/>
        <pc:sldMkLst>
          <pc:docMk/>
          <pc:sldMk cId="1732205588" sldId="302"/>
        </pc:sldMkLst>
        <pc:spChg chg="add mod">
          <ac:chgData name="Toby Donaldson" userId="2e6e5431-bb17-4c41-9985-d39c50d83c73" providerId="ADAL" clId="{CBA97E97-ECF2-4F39-A891-C39F5B7B2557}" dt="2024-09-19T21:04:07.774" v="1332" actId="20577"/>
          <ac:spMkLst>
            <pc:docMk/>
            <pc:sldMk cId="1732205588" sldId="302"/>
            <ac:spMk id="9" creationId="{82699A7A-430C-A6AD-69FD-466D12327618}"/>
          </ac:spMkLst>
        </pc:spChg>
        <pc:spChg chg="del">
          <ac:chgData name="Toby Donaldson" userId="2e6e5431-bb17-4c41-9985-d39c50d83c73" providerId="ADAL" clId="{CBA97E97-ECF2-4F39-A891-C39F5B7B2557}" dt="2024-09-19T21:01:55.221" v="1176" actId="21"/>
          <ac:spMkLst>
            <pc:docMk/>
            <pc:sldMk cId="1732205588" sldId="302"/>
            <ac:spMk id="15" creationId="{E65E2FA9-0F50-8D51-0AA9-3546DE25D3BA}"/>
          </ac:spMkLst>
        </pc:spChg>
        <pc:spChg chg="del">
          <ac:chgData name="Toby Donaldson" userId="2e6e5431-bb17-4c41-9985-d39c50d83c73" providerId="ADAL" clId="{CBA97E97-ECF2-4F39-A891-C39F5B7B2557}" dt="2024-09-19T21:01:58.674" v="1177" actId="21"/>
          <ac:spMkLst>
            <pc:docMk/>
            <pc:sldMk cId="1732205588" sldId="302"/>
            <ac:spMk id="18" creationId="{C98BA4FB-38F3-C735-CAA1-B31E8547C214}"/>
          </ac:spMkLst>
        </pc:spChg>
        <pc:spChg chg="add mod">
          <ac:chgData name="Toby Donaldson" userId="2e6e5431-bb17-4c41-9985-d39c50d83c73" providerId="ADAL" clId="{CBA97E97-ECF2-4F39-A891-C39F5B7B2557}" dt="2024-09-19T21:05:04.176" v="1423" actId="113"/>
          <ac:spMkLst>
            <pc:docMk/>
            <pc:sldMk cId="1732205588" sldId="302"/>
            <ac:spMk id="20" creationId="{05634A30-244A-564F-DCD3-C53594054409}"/>
          </ac:spMkLst>
        </pc:spChg>
        <pc:spChg chg="add mod">
          <ac:chgData name="Toby Donaldson" userId="2e6e5431-bb17-4c41-9985-d39c50d83c73" providerId="ADAL" clId="{CBA97E97-ECF2-4F39-A891-C39F5B7B2557}" dt="2024-09-19T21:05:37.448" v="1429" actId="208"/>
          <ac:spMkLst>
            <pc:docMk/>
            <pc:sldMk cId="1732205588" sldId="302"/>
            <ac:spMk id="21" creationId="{2B31410E-36D7-6CAF-063A-4B084FD7DCD5}"/>
          </ac:spMkLst>
        </pc:spChg>
        <pc:spChg chg="mod">
          <ac:chgData name="Toby Donaldson" userId="2e6e5431-bb17-4c41-9985-d39c50d83c73" providerId="ADAL" clId="{CBA97E97-ECF2-4F39-A891-C39F5B7B2557}" dt="2024-09-19T21:03:09.168" v="1270" actId="14100"/>
          <ac:spMkLst>
            <pc:docMk/>
            <pc:sldMk cId="1732205588" sldId="302"/>
            <ac:spMk id="38" creationId="{81A27BCE-E027-26A2-610F-E33D7A61E431}"/>
          </ac:spMkLst>
        </pc:spChg>
        <pc:cxnChg chg="add del mod">
          <ac:chgData name="Toby Donaldson" userId="2e6e5431-bb17-4c41-9985-d39c50d83c73" providerId="ADAL" clId="{CBA97E97-ECF2-4F39-A891-C39F5B7B2557}" dt="2024-09-19T21:04:11.186" v="1333" actId="21"/>
          <ac:cxnSpMkLst>
            <pc:docMk/>
            <pc:sldMk cId="1732205588" sldId="302"/>
            <ac:cxnSpMk id="10" creationId="{04D5A685-FCC5-E7B6-F4D7-EC440E6F5883}"/>
          </ac:cxnSpMkLst>
        </pc:cxnChg>
        <pc:cxnChg chg="add mod">
          <ac:chgData name="Toby Donaldson" userId="2e6e5431-bb17-4c41-9985-d39c50d83c73" providerId="ADAL" clId="{CBA97E97-ECF2-4F39-A891-C39F5B7B2557}" dt="2024-09-19T21:04:19.437" v="1336" actId="14100"/>
          <ac:cxnSpMkLst>
            <pc:docMk/>
            <pc:sldMk cId="1732205588" sldId="302"/>
            <ac:cxnSpMk id="14" creationId="{F3ECC055-C110-183B-27A6-25DC057B836F}"/>
          </ac:cxnSpMkLst>
        </pc:cxnChg>
        <pc:cxnChg chg="del mod">
          <ac:chgData name="Toby Donaldson" userId="2e6e5431-bb17-4c41-9985-d39c50d83c73" providerId="ADAL" clId="{CBA97E97-ECF2-4F39-A891-C39F5B7B2557}" dt="2024-09-19T21:01:58.674" v="1177" actId="21"/>
          <ac:cxnSpMkLst>
            <pc:docMk/>
            <pc:sldMk cId="1732205588" sldId="302"/>
            <ac:cxnSpMk id="19" creationId="{15BF6E2F-78CA-E1BC-BE2A-9A5A95604BD1}"/>
          </ac:cxnSpMkLst>
        </pc:cxnChg>
        <pc:cxnChg chg="add mod">
          <ac:chgData name="Toby Donaldson" userId="2e6e5431-bb17-4c41-9985-d39c50d83c73" providerId="ADAL" clId="{CBA97E97-ECF2-4F39-A891-C39F5B7B2557}" dt="2024-09-19T21:05:48.932" v="1432" actId="14100"/>
          <ac:cxnSpMkLst>
            <pc:docMk/>
            <pc:sldMk cId="1732205588" sldId="302"/>
            <ac:cxnSpMk id="22" creationId="{2588662D-71AE-6BC3-90A1-1122058A7402}"/>
          </ac:cxnSpMkLst>
        </pc:cxnChg>
        <pc:cxnChg chg="mod">
          <ac:chgData name="Toby Donaldson" userId="2e6e5431-bb17-4c41-9985-d39c50d83c73" providerId="ADAL" clId="{CBA97E97-ECF2-4F39-A891-C39F5B7B2557}" dt="2024-09-19T21:03:09.168" v="1270" actId="14100"/>
          <ac:cxnSpMkLst>
            <pc:docMk/>
            <pc:sldMk cId="1732205588" sldId="302"/>
            <ac:cxnSpMk id="39" creationId="{7901D27B-AA60-DBFE-FEDC-0BEACA095F92}"/>
          </ac:cxnSpMkLst>
        </pc:cxnChg>
      </pc:sldChg>
      <pc:sldChg chg="addSp delSp modSp add mod">
        <pc:chgData name="Toby Donaldson" userId="2e6e5431-bb17-4c41-9985-d39c50d83c73" providerId="ADAL" clId="{CBA97E97-ECF2-4F39-A891-C39F5B7B2557}" dt="2024-09-19T21:15:22.764" v="1531" actId="208"/>
        <pc:sldMkLst>
          <pc:docMk/>
          <pc:sldMk cId="4097905578" sldId="303"/>
        </pc:sldMkLst>
        <pc:spChg chg="del">
          <ac:chgData name="Toby Donaldson" userId="2e6e5431-bb17-4c41-9985-d39c50d83c73" providerId="ADAL" clId="{CBA97E97-ECF2-4F39-A891-C39F5B7B2557}" dt="2024-09-19T21:13:45.703" v="1507" actId="21"/>
          <ac:spMkLst>
            <pc:docMk/>
            <pc:sldMk cId="4097905578" sldId="303"/>
            <ac:spMk id="2" creationId="{A5E6C931-848B-61E7-A584-2A3E14781E8C}"/>
          </ac:spMkLst>
        </pc:spChg>
        <pc:spChg chg="mod">
          <ac:chgData name="Toby Donaldson" userId="2e6e5431-bb17-4c41-9985-d39c50d83c73" providerId="ADAL" clId="{CBA97E97-ECF2-4F39-A891-C39F5B7B2557}" dt="2024-09-19T21:14:09.728" v="1512" actId="208"/>
          <ac:spMkLst>
            <pc:docMk/>
            <pc:sldMk cId="4097905578" sldId="303"/>
            <ac:spMk id="3" creationId="{AB6E14D8-FE63-BB5F-4767-A4685A7BC3A4}"/>
          </ac:spMkLst>
        </pc:spChg>
        <pc:spChg chg="del">
          <ac:chgData name="Toby Donaldson" userId="2e6e5431-bb17-4c41-9985-d39c50d83c73" providerId="ADAL" clId="{CBA97E97-ECF2-4F39-A891-C39F5B7B2557}" dt="2024-09-19T21:06:20.357" v="1434" actId="21"/>
          <ac:spMkLst>
            <pc:docMk/>
            <pc:sldMk cId="4097905578" sldId="303"/>
            <ac:spMk id="5" creationId="{D63A62E8-3DF2-8251-CBDB-1A09A68559D7}"/>
          </ac:spMkLst>
        </pc:spChg>
        <pc:spChg chg="add mod">
          <ac:chgData name="Toby Donaldson" userId="2e6e5431-bb17-4c41-9985-d39c50d83c73" providerId="ADAL" clId="{CBA97E97-ECF2-4F39-A891-C39F5B7B2557}" dt="2024-09-19T21:14:36.037" v="1514" actId="208"/>
          <ac:spMkLst>
            <pc:docMk/>
            <pc:sldMk cId="4097905578" sldId="303"/>
            <ac:spMk id="6" creationId="{39E7F2C4-3DF9-2880-3655-00E1FC9411E0}"/>
          </ac:spMkLst>
        </pc:spChg>
        <pc:spChg chg="add mod">
          <ac:chgData name="Toby Donaldson" userId="2e6e5431-bb17-4c41-9985-d39c50d83c73" providerId="ADAL" clId="{CBA97E97-ECF2-4F39-A891-C39F5B7B2557}" dt="2024-09-19T21:14:36.037" v="1514" actId="208"/>
          <ac:spMkLst>
            <pc:docMk/>
            <pc:sldMk cId="4097905578" sldId="303"/>
            <ac:spMk id="7" creationId="{A5234857-1D30-A39C-48ED-29D6B6D09216}"/>
          </ac:spMkLst>
        </pc:spChg>
        <pc:spChg chg="add mod">
          <ac:chgData name="Toby Donaldson" userId="2e6e5431-bb17-4c41-9985-d39c50d83c73" providerId="ADAL" clId="{CBA97E97-ECF2-4F39-A891-C39F5B7B2557}" dt="2024-09-19T21:14:36.037" v="1514" actId="208"/>
          <ac:spMkLst>
            <pc:docMk/>
            <pc:sldMk cId="4097905578" sldId="303"/>
            <ac:spMk id="8" creationId="{D9EBE0BB-1C8B-ABD3-E5B7-24F724AA2025}"/>
          </ac:spMkLst>
        </pc:spChg>
        <pc:spChg chg="del mod">
          <ac:chgData name="Toby Donaldson" userId="2e6e5431-bb17-4c41-9985-d39c50d83c73" providerId="ADAL" clId="{CBA97E97-ECF2-4F39-A891-C39F5B7B2557}" dt="2024-09-19T21:13:51.880" v="1509" actId="21"/>
          <ac:spMkLst>
            <pc:docMk/>
            <pc:sldMk cId="4097905578" sldId="303"/>
            <ac:spMk id="9" creationId="{82699A7A-430C-A6AD-69FD-466D12327618}"/>
          </ac:spMkLst>
        </pc:spChg>
        <pc:spChg chg="add del mod">
          <ac:chgData name="Toby Donaldson" userId="2e6e5431-bb17-4c41-9985-d39c50d83c73" providerId="ADAL" clId="{CBA97E97-ECF2-4F39-A891-C39F5B7B2557}" dt="2024-09-19T21:13:50.542" v="1508" actId="21"/>
          <ac:spMkLst>
            <pc:docMk/>
            <pc:sldMk cId="4097905578" sldId="303"/>
            <ac:spMk id="11" creationId="{6DE40C14-0654-D9A6-713C-9958CCB5C844}"/>
          </ac:spMkLst>
        </pc:spChg>
        <pc:spChg chg="add mod">
          <ac:chgData name="Toby Donaldson" userId="2e6e5431-bb17-4c41-9985-d39c50d83c73" providerId="ADAL" clId="{CBA97E97-ECF2-4F39-A891-C39F5B7B2557}" dt="2024-09-19T21:15:22.764" v="1531" actId="208"/>
          <ac:spMkLst>
            <pc:docMk/>
            <pc:sldMk cId="4097905578" sldId="303"/>
            <ac:spMk id="12" creationId="{E76D433E-1A37-850C-A3A5-9AD623A473C6}"/>
          </ac:spMkLst>
        </pc:spChg>
        <pc:spChg chg="del">
          <ac:chgData name="Toby Donaldson" userId="2e6e5431-bb17-4c41-9985-d39c50d83c73" providerId="ADAL" clId="{CBA97E97-ECF2-4F39-A891-C39F5B7B2557}" dt="2024-09-19T21:06:20.357" v="1434" actId="21"/>
          <ac:spMkLst>
            <pc:docMk/>
            <pc:sldMk cId="4097905578" sldId="303"/>
            <ac:spMk id="20" creationId="{05634A30-244A-564F-DCD3-C53594054409}"/>
          </ac:spMkLst>
        </pc:spChg>
        <pc:spChg chg="del mod">
          <ac:chgData name="Toby Donaldson" userId="2e6e5431-bb17-4c41-9985-d39c50d83c73" providerId="ADAL" clId="{CBA97E97-ECF2-4F39-A891-C39F5B7B2557}" dt="2024-09-19T21:06:38.466" v="1438" actId="21"/>
          <ac:spMkLst>
            <pc:docMk/>
            <pc:sldMk cId="4097905578" sldId="303"/>
            <ac:spMk id="21" creationId="{2B31410E-36D7-6CAF-063A-4B084FD7DCD5}"/>
          </ac:spMkLst>
        </pc:spChg>
        <pc:spChg chg="del">
          <ac:chgData name="Toby Donaldson" userId="2e6e5431-bb17-4c41-9985-d39c50d83c73" providerId="ADAL" clId="{CBA97E97-ECF2-4F39-A891-C39F5B7B2557}" dt="2024-09-19T21:06:24.201" v="1436" actId="21"/>
          <ac:spMkLst>
            <pc:docMk/>
            <pc:sldMk cId="4097905578" sldId="303"/>
            <ac:spMk id="37" creationId="{94AE80C0-436D-52C6-38FA-8DF421454B21}"/>
          </ac:spMkLst>
        </pc:spChg>
        <pc:spChg chg="del">
          <ac:chgData name="Toby Donaldson" userId="2e6e5431-bb17-4c41-9985-d39c50d83c73" providerId="ADAL" clId="{CBA97E97-ECF2-4F39-A891-C39F5B7B2557}" dt="2024-09-19T21:06:46.266" v="1439" actId="21"/>
          <ac:spMkLst>
            <pc:docMk/>
            <pc:sldMk cId="4097905578" sldId="303"/>
            <ac:spMk id="38" creationId="{81A27BCE-E027-26A2-610F-E33D7A61E431}"/>
          </ac:spMkLst>
        </pc:spChg>
        <pc:cxnChg chg="del">
          <ac:chgData name="Toby Donaldson" userId="2e6e5431-bb17-4c41-9985-d39c50d83c73" providerId="ADAL" clId="{CBA97E97-ECF2-4F39-A891-C39F5B7B2557}" dt="2024-09-19T21:10:30.754" v="1467" actId="21"/>
          <ac:cxnSpMkLst>
            <pc:docMk/>
            <pc:sldMk cId="4097905578" sldId="303"/>
            <ac:cxnSpMk id="14" creationId="{F3ECC055-C110-183B-27A6-25DC057B836F}"/>
          </ac:cxnSpMkLst>
        </pc:cxnChg>
        <pc:cxnChg chg="del mod">
          <ac:chgData name="Toby Donaldson" userId="2e6e5431-bb17-4c41-9985-d39c50d83c73" providerId="ADAL" clId="{CBA97E97-ECF2-4F39-A891-C39F5B7B2557}" dt="2024-09-19T21:06:22.424" v="1435" actId="21"/>
          <ac:cxnSpMkLst>
            <pc:docMk/>
            <pc:sldMk cId="4097905578" sldId="303"/>
            <ac:cxnSpMk id="22" creationId="{2588662D-71AE-6BC3-90A1-1122058A7402}"/>
          </ac:cxnSpMkLst>
        </pc:cxnChg>
        <pc:cxnChg chg="del mod">
          <ac:chgData name="Toby Donaldson" userId="2e6e5431-bb17-4c41-9985-d39c50d83c73" providerId="ADAL" clId="{CBA97E97-ECF2-4F39-A891-C39F5B7B2557}" dt="2024-09-19T21:06:46.266" v="1439" actId="21"/>
          <ac:cxnSpMkLst>
            <pc:docMk/>
            <pc:sldMk cId="4097905578" sldId="303"/>
            <ac:cxnSpMk id="39" creationId="{7901D27B-AA60-DBFE-FEDC-0BEACA095F92}"/>
          </ac:cxnSpMkLst>
        </pc:cxnChg>
      </pc:sldChg>
      <pc:sldChg chg="del">
        <pc:chgData name="Toby Donaldson" userId="2e6e5431-bb17-4c41-9985-d39c50d83c73" providerId="ADAL" clId="{CBA97E97-ECF2-4F39-A891-C39F5B7B2557}" dt="2024-09-19T20:29:16.632" v="149" actId="47"/>
        <pc:sldMkLst>
          <pc:docMk/>
          <pc:sldMk cId="3762144442" sldId="304"/>
        </pc:sldMkLst>
      </pc:sldChg>
      <pc:sldChg chg="del">
        <pc:chgData name="Toby Donaldson" userId="2e6e5431-bb17-4c41-9985-d39c50d83c73" providerId="ADAL" clId="{CBA97E97-ECF2-4F39-A891-C39F5B7B2557}" dt="2024-09-19T20:29:17.481" v="150" actId="47"/>
        <pc:sldMkLst>
          <pc:docMk/>
          <pc:sldMk cId="3098928990" sldId="305"/>
        </pc:sldMkLst>
      </pc:sldChg>
      <pc:sldChg chg="del">
        <pc:chgData name="Toby Donaldson" userId="2e6e5431-bb17-4c41-9985-d39c50d83c73" providerId="ADAL" clId="{CBA97E97-ECF2-4F39-A891-C39F5B7B2557}" dt="2024-09-19T20:29:17.666" v="151" actId="47"/>
        <pc:sldMkLst>
          <pc:docMk/>
          <pc:sldMk cId="2186739661" sldId="306"/>
        </pc:sldMkLst>
      </pc:sldChg>
      <pc:sldChg chg="del">
        <pc:chgData name="Toby Donaldson" userId="2e6e5431-bb17-4c41-9985-d39c50d83c73" providerId="ADAL" clId="{CBA97E97-ECF2-4F39-A891-C39F5B7B2557}" dt="2024-09-19T20:29:17.839" v="152" actId="47"/>
        <pc:sldMkLst>
          <pc:docMk/>
          <pc:sldMk cId="711128939" sldId="307"/>
        </pc:sldMkLst>
      </pc:sldChg>
      <pc:sldChg chg="delSp modSp mod">
        <pc:chgData name="Toby Donaldson" userId="2e6e5431-bb17-4c41-9985-d39c50d83c73" providerId="ADAL" clId="{CBA97E97-ECF2-4F39-A891-C39F5B7B2557}" dt="2024-09-23T17:48:51.671" v="2506" actId="207"/>
        <pc:sldMkLst>
          <pc:docMk/>
          <pc:sldMk cId="2872453283" sldId="307"/>
        </pc:sldMkLst>
        <pc:spChg chg="del">
          <ac:chgData name="Toby Donaldson" userId="2e6e5431-bb17-4c41-9985-d39c50d83c73" providerId="ADAL" clId="{CBA97E97-ECF2-4F39-A891-C39F5B7B2557}" dt="2024-09-23T17:48:34.284" v="2504" actId="21"/>
          <ac:spMkLst>
            <pc:docMk/>
            <pc:sldMk cId="2872453283" sldId="307"/>
            <ac:spMk id="2" creationId="{52B8C3FA-E6D0-9BB7-7751-26D9EC83D90D}"/>
          </ac:spMkLst>
        </pc:spChg>
        <pc:spChg chg="del">
          <ac:chgData name="Toby Donaldson" userId="2e6e5431-bb17-4c41-9985-d39c50d83c73" providerId="ADAL" clId="{CBA97E97-ECF2-4F39-A891-C39F5B7B2557}" dt="2024-09-23T17:48:34.284" v="2504" actId="21"/>
          <ac:spMkLst>
            <pc:docMk/>
            <pc:sldMk cId="2872453283" sldId="307"/>
            <ac:spMk id="3" creationId="{4756E05D-8828-3326-D73E-EF25978288DA}"/>
          </ac:spMkLst>
        </pc:spChg>
        <pc:spChg chg="mod">
          <ac:chgData name="Toby Donaldson" userId="2e6e5431-bb17-4c41-9985-d39c50d83c73" providerId="ADAL" clId="{CBA97E97-ECF2-4F39-A891-C39F5B7B2557}" dt="2024-09-23T17:48:25.943" v="2503" actId="207"/>
          <ac:spMkLst>
            <pc:docMk/>
            <pc:sldMk cId="2872453283" sldId="307"/>
            <ac:spMk id="8" creationId="{40D284A6-37BC-F0E3-3E70-0F2FCEA02C14}"/>
          </ac:spMkLst>
        </pc:spChg>
        <pc:spChg chg="mod">
          <ac:chgData name="Toby Donaldson" userId="2e6e5431-bb17-4c41-9985-d39c50d83c73" providerId="ADAL" clId="{CBA97E97-ECF2-4F39-A891-C39F5B7B2557}" dt="2024-09-23T17:48:51.671" v="2506" actId="207"/>
          <ac:spMkLst>
            <pc:docMk/>
            <pc:sldMk cId="2872453283" sldId="307"/>
            <ac:spMk id="10" creationId="{00418111-740E-B339-2ED1-2BC013B15505}"/>
          </ac:spMkLst>
        </pc:spChg>
        <pc:cxnChg chg="mod">
          <ac:chgData name="Toby Donaldson" userId="2e6e5431-bb17-4c41-9985-d39c50d83c73" providerId="ADAL" clId="{CBA97E97-ECF2-4F39-A891-C39F5B7B2557}" dt="2024-09-23T17:48:34.284" v="2504" actId="21"/>
          <ac:cxnSpMkLst>
            <pc:docMk/>
            <pc:sldMk cId="2872453283" sldId="307"/>
            <ac:cxnSpMk id="7" creationId="{A25E9E7B-857C-ECA8-69E1-F30804DA6DDD}"/>
          </ac:cxnSpMkLst>
        </pc:cxnChg>
        <pc:cxnChg chg="mod">
          <ac:chgData name="Toby Donaldson" userId="2e6e5431-bb17-4c41-9985-d39c50d83c73" providerId="ADAL" clId="{CBA97E97-ECF2-4F39-A891-C39F5B7B2557}" dt="2024-09-23T17:48:34.284" v="2504" actId="21"/>
          <ac:cxnSpMkLst>
            <pc:docMk/>
            <pc:sldMk cId="2872453283" sldId="307"/>
            <ac:cxnSpMk id="14" creationId="{429130FA-0092-1258-4BA0-C5734E5DDAC4}"/>
          </ac:cxnSpMkLst>
        </pc:cxnChg>
      </pc:sldChg>
      <pc:sldChg chg="del">
        <pc:chgData name="Toby Donaldson" userId="2e6e5431-bb17-4c41-9985-d39c50d83c73" providerId="ADAL" clId="{CBA97E97-ECF2-4F39-A891-C39F5B7B2557}" dt="2024-09-19T20:29:18.025" v="153" actId="47"/>
        <pc:sldMkLst>
          <pc:docMk/>
          <pc:sldMk cId="3381048815" sldId="308"/>
        </pc:sldMkLst>
      </pc:sldChg>
      <pc:sldChg chg="del">
        <pc:chgData name="Toby Donaldson" userId="2e6e5431-bb17-4c41-9985-d39c50d83c73" providerId="ADAL" clId="{CBA97E97-ECF2-4F39-A891-C39F5B7B2557}" dt="2024-09-23T17:50:21.834" v="2525" actId="2696"/>
        <pc:sldMkLst>
          <pc:docMk/>
          <pc:sldMk cId="892689126" sldId="309"/>
        </pc:sldMkLst>
      </pc:sldChg>
      <pc:sldChg chg="addSp delSp modSp mod">
        <pc:chgData name="Toby Donaldson" userId="2e6e5431-bb17-4c41-9985-d39c50d83c73" providerId="ADAL" clId="{CBA97E97-ECF2-4F39-A891-C39F5B7B2557}" dt="2024-09-23T17:50:01.034" v="2524" actId="1076"/>
        <pc:sldMkLst>
          <pc:docMk/>
          <pc:sldMk cId="1882997732" sldId="310"/>
        </pc:sldMkLst>
        <pc:spChg chg="add del mod topLvl">
          <ac:chgData name="Toby Donaldson" userId="2e6e5431-bb17-4c41-9985-d39c50d83c73" providerId="ADAL" clId="{CBA97E97-ECF2-4F39-A891-C39F5B7B2557}" dt="2024-09-23T17:42:47.900" v="2441" actId="21"/>
          <ac:spMkLst>
            <pc:docMk/>
            <pc:sldMk cId="1882997732" sldId="310"/>
            <ac:spMk id="2" creationId="{B1B790E0-9ED4-2BED-4B3C-CCAE470141A4}"/>
          </ac:spMkLst>
        </pc:spChg>
        <pc:spChg chg="add del mod">
          <ac:chgData name="Toby Donaldson" userId="2e6e5431-bb17-4c41-9985-d39c50d83c73" providerId="ADAL" clId="{CBA97E97-ECF2-4F39-A891-C39F5B7B2557}" dt="2024-09-23T17:40:17.508" v="2420" actId="21"/>
          <ac:spMkLst>
            <pc:docMk/>
            <pc:sldMk cId="1882997732" sldId="310"/>
            <ac:spMk id="5" creationId="{F58EFFC2-CA9F-871E-DD7E-01F75CFE0FB9}"/>
          </ac:spMkLst>
        </pc:spChg>
        <pc:spChg chg="del">
          <ac:chgData name="Toby Donaldson" userId="2e6e5431-bb17-4c41-9985-d39c50d83c73" providerId="ADAL" clId="{CBA97E97-ECF2-4F39-A891-C39F5B7B2557}" dt="2024-09-23T17:32:34.749" v="2332" actId="21"/>
          <ac:spMkLst>
            <pc:docMk/>
            <pc:sldMk cId="1882997732" sldId="310"/>
            <ac:spMk id="6" creationId="{FFC61FBE-6060-D8C7-02D4-F8BE87D0FCBD}"/>
          </ac:spMkLst>
        </pc:spChg>
        <pc:spChg chg="mod topLvl">
          <ac:chgData name="Toby Donaldson" userId="2e6e5431-bb17-4c41-9985-d39c50d83c73" providerId="ADAL" clId="{CBA97E97-ECF2-4F39-A891-C39F5B7B2557}" dt="2024-09-23T17:49:15.443" v="2507" actId="1076"/>
          <ac:spMkLst>
            <pc:docMk/>
            <pc:sldMk cId="1882997732" sldId="310"/>
            <ac:spMk id="8" creationId="{40D284A6-37BC-F0E3-3E70-0F2FCEA02C14}"/>
          </ac:spMkLst>
        </pc:spChg>
        <pc:spChg chg="del">
          <ac:chgData name="Toby Donaldson" userId="2e6e5431-bb17-4c41-9985-d39c50d83c73" providerId="ADAL" clId="{CBA97E97-ECF2-4F39-A891-C39F5B7B2557}" dt="2024-09-23T17:32:34.749" v="2332" actId="21"/>
          <ac:spMkLst>
            <pc:docMk/>
            <pc:sldMk cId="1882997732" sldId="310"/>
            <ac:spMk id="10" creationId="{00418111-740E-B339-2ED1-2BC013B15505}"/>
          </ac:spMkLst>
        </pc:spChg>
        <pc:spChg chg="del mod">
          <ac:chgData name="Toby Donaldson" userId="2e6e5431-bb17-4c41-9985-d39c50d83c73" providerId="ADAL" clId="{CBA97E97-ECF2-4F39-A891-C39F5B7B2557}" dt="2024-09-23T17:34:44.036" v="2348" actId="21"/>
          <ac:spMkLst>
            <pc:docMk/>
            <pc:sldMk cId="1882997732" sldId="310"/>
            <ac:spMk id="11" creationId="{C50813C2-D497-3ABD-F289-638D14DD4A57}"/>
          </ac:spMkLst>
        </pc:spChg>
        <pc:spChg chg="del">
          <ac:chgData name="Toby Donaldson" userId="2e6e5431-bb17-4c41-9985-d39c50d83c73" providerId="ADAL" clId="{CBA97E97-ECF2-4F39-A891-C39F5B7B2557}" dt="2024-09-23T17:32:34.749" v="2332" actId="21"/>
          <ac:spMkLst>
            <pc:docMk/>
            <pc:sldMk cId="1882997732" sldId="310"/>
            <ac:spMk id="13" creationId="{8D3351F3-A898-609E-5961-F04D85E787E1}"/>
          </ac:spMkLst>
        </pc:spChg>
        <pc:spChg chg="del mod">
          <ac:chgData name="Toby Donaldson" userId="2e6e5431-bb17-4c41-9985-d39c50d83c73" providerId="ADAL" clId="{CBA97E97-ECF2-4F39-A891-C39F5B7B2557}" dt="2024-09-23T17:35:15.373" v="2350" actId="21"/>
          <ac:spMkLst>
            <pc:docMk/>
            <pc:sldMk cId="1882997732" sldId="310"/>
            <ac:spMk id="15" creationId="{91A801F0-94BB-D7E2-7CF6-D3F9F5B0474B}"/>
          </ac:spMkLst>
        </pc:spChg>
        <pc:spChg chg="del mod">
          <ac:chgData name="Toby Donaldson" userId="2e6e5431-bb17-4c41-9985-d39c50d83c73" providerId="ADAL" clId="{CBA97E97-ECF2-4F39-A891-C39F5B7B2557}" dt="2024-09-23T17:35:15.373" v="2350" actId="21"/>
          <ac:spMkLst>
            <pc:docMk/>
            <pc:sldMk cId="1882997732" sldId="310"/>
            <ac:spMk id="16" creationId="{AACA4083-4D24-AF52-0231-B40DBEE3D679}"/>
          </ac:spMkLst>
        </pc:spChg>
        <pc:spChg chg="mod">
          <ac:chgData name="Toby Donaldson" userId="2e6e5431-bb17-4c41-9985-d39c50d83c73" providerId="ADAL" clId="{CBA97E97-ECF2-4F39-A891-C39F5B7B2557}" dt="2024-09-23T17:46:02.118" v="2469" actId="1076"/>
          <ac:spMkLst>
            <pc:docMk/>
            <pc:sldMk cId="1882997732" sldId="310"/>
            <ac:spMk id="17" creationId="{C13B2520-E3F7-E0AC-20AE-1E50CE7EF219}"/>
          </ac:spMkLst>
        </pc:spChg>
        <pc:spChg chg="mod topLvl">
          <ac:chgData name="Toby Donaldson" userId="2e6e5431-bb17-4c41-9985-d39c50d83c73" providerId="ADAL" clId="{CBA97E97-ECF2-4F39-A891-C39F5B7B2557}" dt="2024-09-23T17:45:57.485" v="2468" actId="1076"/>
          <ac:spMkLst>
            <pc:docMk/>
            <pc:sldMk cId="1882997732" sldId="310"/>
            <ac:spMk id="31" creationId="{4AD56D2B-FF2A-A0A6-EEED-4A7CF2180E7B}"/>
          </ac:spMkLst>
        </pc:spChg>
        <pc:spChg chg="del mod topLvl">
          <ac:chgData name="Toby Donaldson" userId="2e6e5431-bb17-4c41-9985-d39c50d83c73" providerId="ADAL" clId="{CBA97E97-ECF2-4F39-A891-C39F5B7B2557}" dt="2024-09-23T17:42:09.545" v="2434" actId="21"/>
          <ac:spMkLst>
            <pc:docMk/>
            <pc:sldMk cId="1882997732" sldId="310"/>
            <ac:spMk id="32" creationId="{C09C4576-B9A6-9C32-0410-EDEC4B03DB4C}"/>
          </ac:spMkLst>
        </pc:spChg>
        <pc:spChg chg="del mod">
          <ac:chgData name="Toby Donaldson" userId="2e6e5431-bb17-4c41-9985-d39c50d83c73" providerId="ADAL" clId="{CBA97E97-ECF2-4F39-A891-C39F5B7B2557}" dt="2024-09-23T17:41:29.501" v="2428" actId="21"/>
          <ac:spMkLst>
            <pc:docMk/>
            <pc:sldMk cId="1882997732" sldId="310"/>
            <ac:spMk id="33" creationId="{F5785532-3FDD-ED2B-31B5-A53AEB89A3CA}"/>
          </ac:spMkLst>
        </pc:spChg>
        <pc:spChg chg="add del mod">
          <ac:chgData name="Toby Donaldson" userId="2e6e5431-bb17-4c41-9985-d39c50d83c73" providerId="ADAL" clId="{CBA97E97-ECF2-4F39-A891-C39F5B7B2557}" dt="2024-09-23T17:42:43.170" v="2440" actId="21"/>
          <ac:spMkLst>
            <pc:docMk/>
            <pc:sldMk cId="1882997732" sldId="310"/>
            <ac:spMk id="34" creationId="{50A529CA-2986-67D3-0BBC-3FACB4F20040}"/>
          </ac:spMkLst>
        </pc:spChg>
        <pc:spChg chg="add del mod">
          <ac:chgData name="Toby Donaldson" userId="2e6e5431-bb17-4c41-9985-d39c50d83c73" providerId="ADAL" clId="{CBA97E97-ECF2-4F39-A891-C39F5B7B2557}" dt="2024-09-23T17:42:05.196" v="2433" actId="21"/>
          <ac:spMkLst>
            <pc:docMk/>
            <pc:sldMk cId="1882997732" sldId="310"/>
            <ac:spMk id="37" creationId="{7B022218-5D49-1D33-0472-A433B399D746}"/>
          </ac:spMkLst>
        </pc:spChg>
        <pc:spChg chg="add mod">
          <ac:chgData name="Toby Donaldson" userId="2e6e5431-bb17-4c41-9985-d39c50d83c73" providerId="ADAL" clId="{CBA97E97-ECF2-4F39-A891-C39F5B7B2557}" dt="2024-09-23T17:45:32.918" v="2464" actId="1076"/>
          <ac:spMkLst>
            <pc:docMk/>
            <pc:sldMk cId="1882997732" sldId="310"/>
            <ac:spMk id="39" creationId="{3508E96F-0A94-A373-79E9-75678869EF04}"/>
          </ac:spMkLst>
        </pc:spChg>
        <pc:spChg chg="add mod">
          <ac:chgData name="Toby Donaldson" userId="2e6e5431-bb17-4c41-9985-d39c50d83c73" providerId="ADAL" clId="{CBA97E97-ECF2-4F39-A891-C39F5B7B2557}" dt="2024-09-23T17:49:15.443" v="2507" actId="1076"/>
          <ac:spMkLst>
            <pc:docMk/>
            <pc:sldMk cId="1882997732" sldId="310"/>
            <ac:spMk id="43" creationId="{4DA818E3-A7C0-EB58-F40E-3E653ECAFC95}"/>
          </ac:spMkLst>
        </pc:spChg>
        <pc:spChg chg="add mod">
          <ac:chgData name="Toby Donaldson" userId="2e6e5431-bb17-4c41-9985-d39c50d83c73" providerId="ADAL" clId="{CBA97E97-ECF2-4F39-A891-C39F5B7B2557}" dt="2024-09-23T17:49:15.443" v="2507" actId="1076"/>
          <ac:spMkLst>
            <pc:docMk/>
            <pc:sldMk cId="1882997732" sldId="310"/>
            <ac:spMk id="44" creationId="{106902A8-CB2D-F943-BCE6-2CB3BA5F8926}"/>
          </ac:spMkLst>
        </pc:spChg>
        <pc:spChg chg="add del mod">
          <ac:chgData name="Toby Donaldson" userId="2e6e5431-bb17-4c41-9985-d39c50d83c73" providerId="ADAL" clId="{CBA97E97-ECF2-4F39-A891-C39F5B7B2557}" dt="2024-09-23T17:46:52.968" v="2482" actId="21"/>
          <ac:spMkLst>
            <pc:docMk/>
            <pc:sldMk cId="1882997732" sldId="310"/>
            <ac:spMk id="45" creationId="{64066ED5-51AA-11B2-F6AC-A92F00E952A3}"/>
          </ac:spMkLst>
        </pc:spChg>
        <pc:spChg chg="add mod">
          <ac:chgData name="Toby Donaldson" userId="2e6e5431-bb17-4c41-9985-d39c50d83c73" providerId="ADAL" clId="{CBA97E97-ECF2-4F39-A891-C39F5B7B2557}" dt="2024-09-23T17:50:01.034" v="2524" actId="1076"/>
          <ac:spMkLst>
            <pc:docMk/>
            <pc:sldMk cId="1882997732" sldId="310"/>
            <ac:spMk id="46" creationId="{1153F6B5-C825-C873-5448-06E2309E38E4}"/>
          </ac:spMkLst>
        </pc:spChg>
        <pc:grpChg chg="add del mod">
          <ac:chgData name="Toby Donaldson" userId="2e6e5431-bb17-4c41-9985-d39c50d83c73" providerId="ADAL" clId="{CBA97E97-ECF2-4F39-A891-C39F5B7B2557}" dt="2024-09-23T17:42:47.900" v="2441" actId="21"/>
          <ac:grpSpMkLst>
            <pc:docMk/>
            <pc:sldMk cId="1882997732" sldId="310"/>
            <ac:grpSpMk id="24" creationId="{1CEDCC55-2BE5-9E6E-9B02-3328695BB96E}"/>
          </ac:grpSpMkLst>
        </pc:grpChg>
        <pc:grpChg chg="add del mod">
          <ac:chgData name="Toby Donaldson" userId="2e6e5431-bb17-4c41-9985-d39c50d83c73" providerId="ADAL" clId="{CBA97E97-ECF2-4F39-A891-C39F5B7B2557}" dt="2024-09-23T17:42:09.545" v="2434" actId="21"/>
          <ac:grpSpMkLst>
            <pc:docMk/>
            <pc:sldMk cId="1882997732" sldId="310"/>
            <ac:grpSpMk id="30" creationId="{642CAD90-153C-3E93-34CB-74AB3BC221C0}"/>
          </ac:grpSpMkLst>
        </pc:grpChg>
        <pc:grpChg chg="add del mod">
          <ac:chgData name="Toby Donaldson" userId="2e6e5431-bb17-4c41-9985-d39c50d83c73" providerId="ADAL" clId="{CBA97E97-ECF2-4F39-A891-C39F5B7B2557}" dt="2024-09-23T17:46:27.551" v="2475" actId="21"/>
          <ac:grpSpMkLst>
            <pc:docMk/>
            <pc:sldMk cId="1882997732" sldId="310"/>
            <ac:grpSpMk id="40" creationId="{14774AEA-60AF-A6D4-92CC-D138754D056D}"/>
          </ac:grpSpMkLst>
        </pc:grpChg>
        <pc:cxnChg chg="del mod">
          <ac:chgData name="Toby Donaldson" userId="2e6e5431-bb17-4c41-9985-d39c50d83c73" providerId="ADAL" clId="{CBA97E97-ECF2-4F39-A891-C39F5B7B2557}" dt="2024-09-23T17:35:15.373" v="2350" actId="21"/>
          <ac:cxnSpMkLst>
            <pc:docMk/>
            <pc:sldMk cId="1882997732" sldId="310"/>
            <ac:cxnSpMk id="3" creationId="{9AB8921A-2E4E-B095-F5E3-5CCFDA2A6D83}"/>
          </ac:cxnSpMkLst>
        </pc:cxnChg>
        <pc:cxnChg chg="del mod">
          <ac:chgData name="Toby Donaldson" userId="2e6e5431-bb17-4c41-9985-d39c50d83c73" providerId="ADAL" clId="{CBA97E97-ECF2-4F39-A891-C39F5B7B2557}" dt="2024-09-23T17:35:15.373" v="2350" actId="21"/>
          <ac:cxnSpMkLst>
            <pc:docMk/>
            <pc:sldMk cId="1882997732" sldId="310"/>
            <ac:cxnSpMk id="19" creationId="{663DDC8B-6EA7-ED99-99E5-170F2D2C27EE}"/>
          </ac:cxnSpMkLst>
        </pc:cxnChg>
        <pc:cxnChg chg="del mod">
          <ac:chgData name="Toby Donaldson" userId="2e6e5431-bb17-4c41-9985-d39c50d83c73" providerId="ADAL" clId="{CBA97E97-ECF2-4F39-A891-C39F5B7B2557}" dt="2024-09-23T17:35:15.373" v="2350" actId="21"/>
          <ac:cxnSpMkLst>
            <pc:docMk/>
            <pc:sldMk cId="1882997732" sldId="310"/>
            <ac:cxnSpMk id="21" creationId="{90EC65A5-34B2-4390-B7D0-D7E99E18C101}"/>
          </ac:cxnSpMkLst>
        </pc:cxnChg>
        <pc:cxnChg chg="add del mod">
          <ac:chgData name="Toby Donaldson" userId="2e6e5431-bb17-4c41-9985-d39c50d83c73" providerId="ADAL" clId="{CBA97E97-ECF2-4F39-A891-C39F5B7B2557}" dt="2024-09-23T17:45:03.267" v="2460" actId="21"/>
          <ac:cxnSpMkLst>
            <pc:docMk/>
            <pc:sldMk cId="1882997732" sldId="310"/>
            <ac:cxnSpMk id="25" creationId="{468E544F-988F-0A27-DFAF-8D59299122D9}"/>
          </ac:cxnSpMkLst>
        </pc:cxnChg>
      </pc:sldChg>
      <pc:sldChg chg="del">
        <pc:chgData name="Toby Donaldson" userId="2e6e5431-bb17-4c41-9985-d39c50d83c73" providerId="ADAL" clId="{CBA97E97-ECF2-4F39-A891-C39F5B7B2557}" dt="2024-09-19T20:29:18.174" v="154" actId="47"/>
        <pc:sldMkLst>
          <pc:docMk/>
          <pc:sldMk cId="2722314743" sldId="310"/>
        </pc:sldMkLst>
      </pc:sldChg>
      <pc:sldChg chg="delSp modSp mod">
        <pc:chgData name="Toby Donaldson" userId="2e6e5431-bb17-4c41-9985-d39c50d83c73" providerId="ADAL" clId="{CBA97E97-ECF2-4F39-A891-C39F5B7B2557}" dt="2024-09-23T17:51:18.238" v="2531" actId="113"/>
        <pc:sldMkLst>
          <pc:docMk/>
          <pc:sldMk cId="3944662364" sldId="311"/>
        </pc:sldMkLst>
        <pc:spChg chg="mod">
          <ac:chgData name="Toby Donaldson" userId="2e6e5431-bb17-4c41-9985-d39c50d83c73" providerId="ADAL" clId="{CBA97E97-ECF2-4F39-A891-C39F5B7B2557}" dt="2024-09-23T17:51:18.238" v="2531" actId="113"/>
          <ac:spMkLst>
            <pc:docMk/>
            <pc:sldMk cId="3944662364" sldId="311"/>
            <ac:spMk id="3" creationId="{045F883D-937C-5D1C-7E3B-1C7F97EBBEE3}"/>
          </ac:spMkLst>
        </pc:spChg>
        <pc:spChg chg="del">
          <ac:chgData name="Toby Donaldson" userId="2e6e5431-bb17-4c41-9985-d39c50d83c73" providerId="ADAL" clId="{CBA97E97-ECF2-4F39-A891-C39F5B7B2557}" dt="2024-09-23T17:50:52.182" v="2526" actId="21"/>
          <ac:spMkLst>
            <pc:docMk/>
            <pc:sldMk cId="3944662364" sldId="311"/>
            <ac:spMk id="10" creationId="{00418111-740E-B339-2ED1-2BC013B15505}"/>
          </ac:spMkLst>
        </pc:spChg>
        <pc:spChg chg="del">
          <ac:chgData name="Toby Donaldson" userId="2e6e5431-bb17-4c41-9985-d39c50d83c73" providerId="ADAL" clId="{CBA97E97-ECF2-4F39-A891-C39F5B7B2557}" dt="2024-09-23T17:51:07.955" v="2529" actId="21"/>
          <ac:spMkLst>
            <pc:docMk/>
            <pc:sldMk cId="3944662364" sldId="311"/>
            <ac:spMk id="11" creationId="{30DA05D9-9E6A-F367-A060-83BD870DEB9E}"/>
          </ac:spMkLst>
        </pc:spChg>
        <pc:spChg chg="del">
          <ac:chgData name="Toby Donaldson" userId="2e6e5431-bb17-4c41-9985-d39c50d83c73" providerId="ADAL" clId="{CBA97E97-ECF2-4F39-A891-C39F5B7B2557}" dt="2024-09-23T17:50:52.182" v="2526" actId="21"/>
          <ac:spMkLst>
            <pc:docMk/>
            <pc:sldMk cId="3944662364" sldId="311"/>
            <ac:spMk id="13" creationId="{8D3351F3-A898-609E-5961-F04D85E787E1}"/>
          </ac:spMkLst>
        </pc:spChg>
        <pc:spChg chg="del">
          <ac:chgData name="Toby Donaldson" userId="2e6e5431-bb17-4c41-9985-d39c50d83c73" providerId="ADAL" clId="{CBA97E97-ECF2-4F39-A891-C39F5B7B2557}" dt="2024-09-23T17:51:04.087" v="2528" actId="21"/>
          <ac:spMkLst>
            <pc:docMk/>
            <pc:sldMk cId="3944662364" sldId="311"/>
            <ac:spMk id="14" creationId="{484AF237-43CE-2456-32A3-E64AD884E707}"/>
          </ac:spMkLst>
        </pc:spChg>
        <pc:spChg chg="del">
          <ac:chgData name="Toby Donaldson" userId="2e6e5431-bb17-4c41-9985-d39c50d83c73" providerId="ADAL" clId="{CBA97E97-ECF2-4F39-A891-C39F5B7B2557}" dt="2024-09-23T17:50:52.182" v="2526" actId="21"/>
          <ac:spMkLst>
            <pc:docMk/>
            <pc:sldMk cId="3944662364" sldId="311"/>
            <ac:spMk id="21" creationId="{0A5485D6-375C-B321-60CA-E800FEB0634D}"/>
          </ac:spMkLst>
        </pc:spChg>
        <pc:spChg chg="del">
          <ac:chgData name="Toby Donaldson" userId="2e6e5431-bb17-4c41-9985-d39c50d83c73" providerId="ADAL" clId="{CBA97E97-ECF2-4F39-A891-C39F5B7B2557}" dt="2024-09-23T17:51:04.087" v="2528" actId="21"/>
          <ac:spMkLst>
            <pc:docMk/>
            <pc:sldMk cId="3944662364" sldId="311"/>
            <ac:spMk id="22" creationId="{52B3548E-7A63-075B-18BE-D6AC0AE2B1F7}"/>
          </ac:spMkLst>
        </pc:spChg>
        <pc:cxnChg chg="del mod">
          <ac:chgData name="Toby Donaldson" userId="2e6e5431-bb17-4c41-9985-d39c50d83c73" providerId="ADAL" clId="{CBA97E97-ECF2-4F39-A891-C39F5B7B2557}" dt="2024-09-23T17:51:07.955" v="2529" actId="21"/>
          <ac:cxnSpMkLst>
            <pc:docMk/>
            <pc:sldMk cId="3944662364" sldId="311"/>
            <ac:cxnSpMk id="16" creationId="{039879DD-0C4B-745C-A283-827D7F743B32}"/>
          </ac:cxnSpMkLst>
        </pc:cxnChg>
        <pc:cxnChg chg="del mod">
          <ac:chgData name="Toby Donaldson" userId="2e6e5431-bb17-4c41-9985-d39c50d83c73" providerId="ADAL" clId="{CBA97E97-ECF2-4F39-A891-C39F5B7B2557}" dt="2024-09-23T17:51:07.955" v="2529" actId="21"/>
          <ac:cxnSpMkLst>
            <pc:docMk/>
            <pc:sldMk cId="3944662364" sldId="311"/>
            <ac:cxnSpMk id="18" creationId="{7D3AD6E6-71A9-64C9-AD5E-F4D6C8A65E67}"/>
          </ac:cxnSpMkLst>
        </pc:cxnChg>
        <pc:cxnChg chg="del mod">
          <ac:chgData name="Toby Donaldson" userId="2e6e5431-bb17-4c41-9985-d39c50d83c73" providerId="ADAL" clId="{CBA97E97-ECF2-4F39-A891-C39F5B7B2557}" dt="2024-09-23T17:51:04.087" v="2528" actId="21"/>
          <ac:cxnSpMkLst>
            <pc:docMk/>
            <pc:sldMk cId="3944662364" sldId="311"/>
            <ac:cxnSpMk id="24" creationId="{EF3078A0-45CB-3ABB-CD7A-6915820AEA22}"/>
          </ac:cxnSpMkLst>
        </pc:cxnChg>
      </pc:sldChg>
      <pc:sldChg chg="addSp modSp mod">
        <pc:chgData name="Toby Donaldson" userId="2e6e5431-bb17-4c41-9985-d39c50d83c73" providerId="ADAL" clId="{CBA97E97-ECF2-4F39-A891-C39F5B7B2557}" dt="2024-09-23T17:56:45.472" v="2557" actId="1076"/>
        <pc:sldMkLst>
          <pc:docMk/>
          <pc:sldMk cId="2209025065" sldId="312"/>
        </pc:sldMkLst>
        <pc:spChg chg="add mod">
          <ac:chgData name="Toby Donaldson" userId="2e6e5431-bb17-4c41-9985-d39c50d83c73" providerId="ADAL" clId="{CBA97E97-ECF2-4F39-A891-C39F5B7B2557}" dt="2024-09-23T17:56:45.472" v="2557" actId="1076"/>
          <ac:spMkLst>
            <pc:docMk/>
            <pc:sldMk cId="2209025065" sldId="312"/>
            <ac:spMk id="9" creationId="{B2448616-CD57-EDED-71BD-6B4CF028DF15}"/>
          </ac:spMkLst>
        </pc:spChg>
        <pc:spChg chg="mod">
          <ac:chgData name="Toby Donaldson" userId="2e6e5431-bb17-4c41-9985-d39c50d83c73" providerId="ADAL" clId="{CBA97E97-ECF2-4F39-A891-C39F5B7B2557}" dt="2024-09-23T17:56:09.769" v="2547" actId="12788"/>
          <ac:spMkLst>
            <pc:docMk/>
            <pc:sldMk cId="2209025065" sldId="312"/>
            <ac:spMk id="21" creationId="{930A444C-D57E-E683-A9F0-A23B36C944F1}"/>
          </ac:spMkLst>
        </pc:spChg>
        <pc:spChg chg="mod">
          <ac:chgData name="Toby Donaldson" userId="2e6e5431-bb17-4c41-9985-d39c50d83c73" providerId="ADAL" clId="{CBA97E97-ECF2-4F39-A891-C39F5B7B2557}" dt="2024-09-23T17:53:21.179" v="2539" actId="1076"/>
          <ac:spMkLst>
            <pc:docMk/>
            <pc:sldMk cId="2209025065" sldId="312"/>
            <ac:spMk id="26" creationId="{EAFC52BC-C892-DEC4-2FEA-BE4894E1757D}"/>
          </ac:spMkLst>
        </pc:spChg>
        <pc:cxnChg chg="mod">
          <ac:chgData name="Toby Donaldson" userId="2e6e5431-bb17-4c41-9985-d39c50d83c73" providerId="ADAL" clId="{CBA97E97-ECF2-4F39-A891-C39F5B7B2557}" dt="2024-09-23T17:52:55.011" v="2538" actId="14100"/>
          <ac:cxnSpMkLst>
            <pc:docMk/>
            <pc:sldMk cId="2209025065" sldId="312"/>
            <ac:cxnSpMk id="17" creationId="{3BE31832-D837-6457-08A3-438652C35F36}"/>
          </ac:cxnSpMkLst>
        </pc:cxnChg>
        <pc:cxnChg chg="mod">
          <ac:chgData name="Toby Donaldson" userId="2e6e5431-bb17-4c41-9985-d39c50d83c73" providerId="ADAL" clId="{CBA97E97-ECF2-4F39-A891-C39F5B7B2557}" dt="2024-09-23T17:56:09.769" v="2547" actId="12788"/>
          <ac:cxnSpMkLst>
            <pc:docMk/>
            <pc:sldMk cId="2209025065" sldId="312"/>
            <ac:cxnSpMk id="25" creationId="{148AF63C-666C-41E5-D1C4-DFD8128247FD}"/>
          </ac:cxnSpMkLst>
        </pc:cxnChg>
        <pc:cxnChg chg="mod">
          <ac:chgData name="Toby Donaldson" userId="2e6e5431-bb17-4c41-9985-d39c50d83c73" providerId="ADAL" clId="{CBA97E97-ECF2-4F39-A891-C39F5B7B2557}" dt="2024-09-23T17:53:21.179" v="2539" actId="1076"/>
          <ac:cxnSpMkLst>
            <pc:docMk/>
            <pc:sldMk cId="2209025065" sldId="312"/>
            <ac:cxnSpMk id="28" creationId="{5C65B9B9-D021-D9BC-70E3-7ECD67E4CD7E}"/>
          </ac:cxnSpMkLst>
        </pc:cxnChg>
      </pc:sldChg>
      <pc:sldChg chg="modSp mod">
        <pc:chgData name="Toby Donaldson" userId="2e6e5431-bb17-4c41-9985-d39c50d83c73" providerId="ADAL" clId="{CBA97E97-ECF2-4F39-A891-C39F5B7B2557}" dt="2024-09-23T17:56:31.742" v="2556" actId="313"/>
        <pc:sldMkLst>
          <pc:docMk/>
          <pc:sldMk cId="2701333559" sldId="313"/>
        </pc:sldMkLst>
        <pc:spChg chg="mod">
          <ac:chgData name="Toby Donaldson" userId="2e6e5431-bb17-4c41-9985-d39c50d83c73" providerId="ADAL" clId="{CBA97E97-ECF2-4F39-A891-C39F5B7B2557}" dt="2024-09-23T17:52:30.015" v="2537" actId="113"/>
          <ac:spMkLst>
            <pc:docMk/>
            <pc:sldMk cId="2701333559" sldId="313"/>
            <ac:spMk id="3" creationId="{045F883D-937C-5D1C-7E3B-1C7F97EBBEE3}"/>
          </ac:spMkLst>
        </pc:spChg>
        <pc:spChg chg="mod">
          <ac:chgData name="Toby Donaldson" userId="2e6e5431-bb17-4c41-9985-d39c50d83c73" providerId="ADAL" clId="{CBA97E97-ECF2-4F39-A891-C39F5B7B2557}" dt="2024-09-23T17:56:31.742" v="2556" actId="313"/>
          <ac:spMkLst>
            <pc:docMk/>
            <pc:sldMk cId="2701333559" sldId="313"/>
            <ac:spMk id="21" creationId="{0A5485D6-375C-B321-60CA-E800FEB0634D}"/>
          </ac:spMkLst>
        </pc:spChg>
      </pc:sldChg>
      <pc:sldChg chg="delSp modSp mod">
        <pc:chgData name="Toby Donaldson" userId="2e6e5431-bb17-4c41-9985-d39c50d83c73" providerId="ADAL" clId="{CBA97E97-ECF2-4F39-A891-C39F5B7B2557}" dt="2024-09-23T17:57:28.423" v="2560" actId="20577"/>
        <pc:sldMkLst>
          <pc:docMk/>
          <pc:sldMk cId="3461131009" sldId="314"/>
        </pc:sldMkLst>
        <pc:spChg chg="del">
          <ac:chgData name="Toby Donaldson" userId="2e6e5431-bb17-4c41-9985-d39c50d83c73" providerId="ADAL" clId="{CBA97E97-ECF2-4F39-A891-C39F5B7B2557}" dt="2024-09-23T17:57:09.136" v="2558" actId="21"/>
          <ac:spMkLst>
            <pc:docMk/>
            <pc:sldMk cId="3461131009" sldId="314"/>
            <ac:spMk id="3" creationId="{045F883D-937C-5D1C-7E3B-1C7F97EBBEE3}"/>
          </ac:spMkLst>
        </pc:spChg>
        <pc:spChg chg="del">
          <ac:chgData name="Toby Donaldson" userId="2e6e5431-bb17-4c41-9985-d39c50d83c73" providerId="ADAL" clId="{CBA97E97-ECF2-4F39-A891-C39F5B7B2557}" dt="2024-09-23T17:57:09.136" v="2558" actId="21"/>
          <ac:spMkLst>
            <pc:docMk/>
            <pc:sldMk cId="3461131009" sldId="314"/>
            <ac:spMk id="5" creationId="{98C269E4-6FB5-E564-42DD-903D30CD8F2C}"/>
          </ac:spMkLst>
        </pc:spChg>
        <pc:spChg chg="mod">
          <ac:chgData name="Toby Donaldson" userId="2e6e5431-bb17-4c41-9985-d39c50d83c73" providerId="ADAL" clId="{CBA97E97-ECF2-4F39-A891-C39F5B7B2557}" dt="2024-09-23T17:57:28.423" v="2560" actId="20577"/>
          <ac:spMkLst>
            <pc:docMk/>
            <pc:sldMk cId="3461131009" sldId="314"/>
            <ac:spMk id="14" creationId="{FB8BAFD8-096F-2092-FBF2-E1B66712EAFF}"/>
          </ac:spMkLst>
        </pc:spChg>
        <pc:spChg chg="mod">
          <ac:chgData name="Toby Donaldson" userId="2e6e5431-bb17-4c41-9985-d39c50d83c73" providerId="ADAL" clId="{CBA97E97-ECF2-4F39-A891-C39F5B7B2557}" dt="2024-09-23T17:57:16.882" v="2559" actId="1076"/>
          <ac:spMkLst>
            <pc:docMk/>
            <pc:sldMk cId="3461131009" sldId="314"/>
            <ac:spMk id="19" creationId="{80C9E63F-2987-E93F-0BC8-180D284FF40C}"/>
          </ac:spMkLst>
        </pc:spChg>
        <pc:cxnChg chg="del">
          <ac:chgData name="Toby Donaldson" userId="2e6e5431-bb17-4c41-9985-d39c50d83c73" providerId="ADAL" clId="{CBA97E97-ECF2-4F39-A891-C39F5B7B2557}" dt="2024-09-23T17:57:09.136" v="2558" actId="21"/>
          <ac:cxnSpMkLst>
            <pc:docMk/>
            <pc:sldMk cId="3461131009" sldId="314"/>
            <ac:cxnSpMk id="17" creationId="{3BE31832-D837-6457-08A3-438652C35F36}"/>
          </ac:cxnSpMkLst>
        </pc:cxnChg>
      </pc:sldChg>
      <pc:sldChg chg="delSp modSp mod">
        <pc:chgData name="Toby Donaldson" userId="2e6e5431-bb17-4c41-9985-d39c50d83c73" providerId="ADAL" clId="{CBA97E97-ECF2-4F39-A891-C39F5B7B2557}" dt="2024-09-23T17:58:06.617" v="2563" actId="21"/>
        <pc:sldMkLst>
          <pc:docMk/>
          <pc:sldMk cId="2266552019" sldId="315"/>
        </pc:sldMkLst>
        <pc:spChg chg="del">
          <ac:chgData name="Toby Donaldson" userId="2e6e5431-bb17-4c41-9985-d39c50d83c73" providerId="ADAL" clId="{CBA97E97-ECF2-4F39-A891-C39F5B7B2557}" dt="2024-09-23T17:58:03.626" v="2562" actId="21"/>
          <ac:spMkLst>
            <pc:docMk/>
            <pc:sldMk cId="2266552019" sldId="315"/>
            <ac:spMk id="20" creationId="{957F24CA-F978-0CFC-17F5-5544B610E629}"/>
          </ac:spMkLst>
        </pc:spChg>
        <pc:spChg chg="del">
          <ac:chgData name="Toby Donaldson" userId="2e6e5431-bb17-4c41-9985-d39c50d83c73" providerId="ADAL" clId="{CBA97E97-ECF2-4F39-A891-C39F5B7B2557}" dt="2024-09-23T17:58:03.626" v="2562" actId="21"/>
          <ac:spMkLst>
            <pc:docMk/>
            <pc:sldMk cId="2266552019" sldId="315"/>
            <ac:spMk id="22" creationId="{2A22C984-7AC8-0C92-F8B0-C9D3D52122D4}"/>
          </ac:spMkLst>
        </pc:spChg>
        <pc:spChg chg="del">
          <ac:chgData name="Toby Donaldson" userId="2e6e5431-bb17-4c41-9985-d39c50d83c73" providerId="ADAL" clId="{CBA97E97-ECF2-4F39-A891-C39F5B7B2557}" dt="2024-09-23T17:58:03.626" v="2562" actId="21"/>
          <ac:spMkLst>
            <pc:docMk/>
            <pc:sldMk cId="2266552019" sldId="315"/>
            <ac:spMk id="28" creationId="{6F4AF9B6-23B1-2BEF-2182-5C30BED4EB5A}"/>
          </ac:spMkLst>
        </pc:spChg>
        <pc:cxnChg chg="del mod">
          <ac:chgData name="Toby Donaldson" userId="2e6e5431-bb17-4c41-9985-d39c50d83c73" providerId="ADAL" clId="{CBA97E97-ECF2-4F39-A891-C39F5B7B2557}" dt="2024-09-23T17:58:06.617" v="2563" actId="21"/>
          <ac:cxnSpMkLst>
            <pc:docMk/>
            <pc:sldMk cId="2266552019" sldId="315"/>
            <ac:cxnSpMk id="24" creationId="{82A59D92-6E92-E5C0-32C7-7BFB673D3BCF}"/>
          </ac:cxnSpMkLst>
        </pc:cxnChg>
        <pc:cxnChg chg="del mod">
          <ac:chgData name="Toby Donaldson" userId="2e6e5431-bb17-4c41-9985-d39c50d83c73" providerId="ADAL" clId="{CBA97E97-ECF2-4F39-A891-C39F5B7B2557}" dt="2024-09-23T17:58:06.617" v="2563" actId="21"/>
          <ac:cxnSpMkLst>
            <pc:docMk/>
            <pc:sldMk cId="2266552019" sldId="315"/>
            <ac:cxnSpMk id="26" creationId="{DD61ABCA-F4BE-9877-C666-C6ACC0C677DD}"/>
          </ac:cxnSpMkLst>
        </pc:cxnChg>
        <pc:cxnChg chg="del mod">
          <ac:chgData name="Toby Donaldson" userId="2e6e5431-bb17-4c41-9985-d39c50d83c73" providerId="ADAL" clId="{CBA97E97-ECF2-4F39-A891-C39F5B7B2557}" dt="2024-09-23T17:58:03.626" v="2562" actId="21"/>
          <ac:cxnSpMkLst>
            <pc:docMk/>
            <pc:sldMk cId="2266552019" sldId="315"/>
            <ac:cxnSpMk id="30" creationId="{E55F7FC4-825C-7071-1AF1-B10A6DD504DB}"/>
          </ac:cxnSpMkLst>
        </pc:cxnChg>
      </pc:sldChg>
      <pc:sldChg chg="addSp delSp modSp mod">
        <pc:chgData name="Toby Donaldson" userId="2e6e5431-bb17-4c41-9985-d39c50d83c73" providerId="ADAL" clId="{CBA97E97-ECF2-4F39-A891-C39F5B7B2557}" dt="2024-09-23T17:59:40.050" v="2571" actId="207"/>
        <pc:sldMkLst>
          <pc:docMk/>
          <pc:sldMk cId="3858326061" sldId="316"/>
        </pc:sldMkLst>
        <pc:spChg chg="mod">
          <ac:chgData name="Toby Donaldson" userId="2e6e5431-bb17-4c41-9985-d39c50d83c73" providerId="ADAL" clId="{CBA97E97-ECF2-4F39-A891-C39F5B7B2557}" dt="2024-09-23T17:59:28.448" v="2568" actId="207"/>
          <ac:spMkLst>
            <pc:docMk/>
            <pc:sldMk cId="3858326061" sldId="316"/>
            <ac:spMk id="2" creationId="{A568B450-0CDE-98B7-C107-2BE38CC4B57F}"/>
          </ac:spMkLst>
        </pc:spChg>
        <pc:spChg chg="mod">
          <ac:chgData name="Toby Donaldson" userId="2e6e5431-bb17-4c41-9985-d39c50d83c73" providerId="ADAL" clId="{CBA97E97-ECF2-4F39-A891-C39F5B7B2557}" dt="2024-09-23T17:59:32.205" v="2569" actId="207"/>
          <ac:spMkLst>
            <pc:docMk/>
            <pc:sldMk cId="3858326061" sldId="316"/>
            <ac:spMk id="8" creationId="{40D284A6-37BC-F0E3-3E70-0F2FCEA02C14}"/>
          </ac:spMkLst>
        </pc:spChg>
        <pc:spChg chg="add del mod">
          <ac:chgData name="Toby Donaldson" userId="2e6e5431-bb17-4c41-9985-d39c50d83c73" providerId="ADAL" clId="{CBA97E97-ECF2-4F39-A891-C39F5B7B2557}" dt="2024-09-23T17:59:22.103" v="2567" actId="21"/>
          <ac:spMkLst>
            <pc:docMk/>
            <pc:sldMk cId="3858326061" sldId="316"/>
            <ac:spMk id="9" creationId="{E107BCF1-6A97-22EE-50AF-90ED5FB017B9}"/>
          </ac:spMkLst>
        </pc:spChg>
        <pc:spChg chg="mod">
          <ac:chgData name="Toby Donaldson" userId="2e6e5431-bb17-4c41-9985-d39c50d83c73" providerId="ADAL" clId="{CBA97E97-ECF2-4F39-A891-C39F5B7B2557}" dt="2024-09-23T17:59:40.050" v="2571" actId="207"/>
          <ac:spMkLst>
            <pc:docMk/>
            <pc:sldMk cId="3858326061" sldId="316"/>
            <ac:spMk id="10" creationId="{00418111-740E-B339-2ED1-2BC013B15505}"/>
          </ac:spMkLst>
        </pc:spChg>
        <pc:spChg chg="add del mod">
          <ac:chgData name="Toby Donaldson" userId="2e6e5431-bb17-4c41-9985-d39c50d83c73" providerId="ADAL" clId="{CBA97E97-ECF2-4F39-A891-C39F5B7B2557}" dt="2024-09-23T17:59:22.103" v="2567" actId="21"/>
          <ac:spMkLst>
            <pc:docMk/>
            <pc:sldMk cId="3858326061" sldId="316"/>
            <ac:spMk id="17" creationId="{D48806ED-FBA3-66AF-DEDB-924F8F763B73}"/>
          </ac:spMkLst>
        </pc:spChg>
        <pc:spChg chg="mod">
          <ac:chgData name="Toby Donaldson" userId="2e6e5431-bb17-4c41-9985-d39c50d83c73" providerId="ADAL" clId="{CBA97E97-ECF2-4F39-A891-C39F5B7B2557}" dt="2024-09-23T17:59:36.108" v="2570" actId="207"/>
          <ac:spMkLst>
            <pc:docMk/>
            <pc:sldMk cId="3858326061" sldId="316"/>
            <ac:spMk id="21" creationId="{0A5485D6-375C-B321-60CA-E800FEB0634D}"/>
          </ac:spMkLst>
        </pc:spChg>
        <pc:cxnChg chg="add del mod">
          <ac:chgData name="Toby Donaldson" userId="2e6e5431-bb17-4c41-9985-d39c50d83c73" providerId="ADAL" clId="{CBA97E97-ECF2-4F39-A891-C39F5B7B2557}" dt="2024-09-23T17:59:22.103" v="2567" actId="21"/>
          <ac:cxnSpMkLst>
            <pc:docMk/>
            <pc:sldMk cId="3858326061" sldId="316"/>
            <ac:cxnSpMk id="16" creationId="{77B50697-28C0-13F8-E32D-3EAC6E2DCA3E}"/>
          </ac:cxnSpMkLst>
        </pc:cxnChg>
      </pc:sldChg>
      <pc:sldChg chg="del">
        <pc:chgData name="Toby Donaldson" userId="2e6e5431-bb17-4c41-9985-d39c50d83c73" providerId="ADAL" clId="{CBA97E97-ECF2-4F39-A891-C39F5B7B2557}" dt="2024-09-19T20:29:18.357" v="155" actId="47"/>
        <pc:sldMkLst>
          <pc:docMk/>
          <pc:sldMk cId="1963568937" sldId="317"/>
        </pc:sldMkLst>
      </pc:sldChg>
      <pc:sldChg chg="addSp delSp modSp new mod ord">
        <pc:chgData name="Toby Donaldson" userId="2e6e5431-bb17-4c41-9985-d39c50d83c73" providerId="ADAL" clId="{CBA97E97-ECF2-4F39-A891-C39F5B7B2557}" dt="2024-09-21T00:33:01.012" v="2278"/>
        <pc:sldMkLst>
          <pc:docMk/>
          <pc:sldMk cId="3248521206" sldId="317"/>
        </pc:sldMkLst>
        <pc:spChg chg="del">
          <ac:chgData name="Toby Donaldson" userId="2e6e5431-bb17-4c41-9985-d39c50d83c73" providerId="ADAL" clId="{CBA97E97-ECF2-4F39-A891-C39F5B7B2557}" dt="2024-09-21T00:27:44.320" v="1918" actId="21"/>
          <ac:spMkLst>
            <pc:docMk/>
            <pc:sldMk cId="3248521206" sldId="317"/>
            <ac:spMk id="2" creationId="{250C8944-4588-5E37-1E45-536AF8705AD2}"/>
          </ac:spMkLst>
        </pc:spChg>
        <pc:spChg chg="del">
          <ac:chgData name="Toby Donaldson" userId="2e6e5431-bb17-4c41-9985-d39c50d83c73" providerId="ADAL" clId="{CBA97E97-ECF2-4F39-A891-C39F5B7B2557}" dt="2024-09-21T00:27:47.060" v="1919" actId="21"/>
          <ac:spMkLst>
            <pc:docMk/>
            <pc:sldMk cId="3248521206" sldId="317"/>
            <ac:spMk id="3" creationId="{918A31EB-C678-5819-02F6-953EBE7659A6}"/>
          </ac:spMkLst>
        </pc:spChg>
        <pc:spChg chg="add mod">
          <ac:chgData name="Toby Donaldson" userId="2e6e5431-bb17-4c41-9985-d39c50d83c73" providerId="ADAL" clId="{CBA97E97-ECF2-4F39-A891-C39F5B7B2557}" dt="2024-09-21T00:28:30.473" v="1949" actId="1076"/>
          <ac:spMkLst>
            <pc:docMk/>
            <pc:sldMk cId="3248521206" sldId="317"/>
            <ac:spMk id="5" creationId="{C2D1845F-55F8-9335-3BD4-E2B335EC21B1}"/>
          </ac:spMkLst>
        </pc:spChg>
        <pc:spChg chg="add mod">
          <ac:chgData name="Toby Donaldson" userId="2e6e5431-bb17-4c41-9985-d39c50d83c73" providerId="ADAL" clId="{CBA97E97-ECF2-4F39-A891-C39F5B7B2557}" dt="2024-09-21T00:29:46.114" v="2023" actId="1076"/>
          <ac:spMkLst>
            <pc:docMk/>
            <pc:sldMk cId="3248521206" sldId="317"/>
            <ac:spMk id="6" creationId="{6025B27D-2319-D939-2283-EB5E133E6FE0}"/>
          </ac:spMkLst>
        </pc:spChg>
        <pc:spChg chg="add mod">
          <ac:chgData name="Toby Donaldson" userId="2e6e5431-bb17-4c41-9985-d39c50d83c73" providerId="ADAL" clId="{CBA97E97-ECF2-4F39-A891-C39F5B7B2557}" dt="2024-09-21T00:29:31.713" v="2020" actId="20577"/>
          <ac:spMkLst>
            <pc:docMk/>
            <pc:sldMk cId="3248521206" sldId="317"/>
            <ac:spMk id="7" creationId="{682BFCDF-6664-58E4-01B6-2B626643D7F1}"/>
          </ac:spMkLst>
        </pc:spChg>
        <pc:spChg chg="add mod">
          <ac:chgData name="Toby Donaldson" userId="2e6e5431-bb17-4c41-9985-d39c50d83c73" providerId="ADAL" clId="{CBA97E97-ECF2-4F39-A891-C39F5B7B2557}" dt="2024-09-21T00:32:26.558" v="2214" actId="20577"/>
          <ac:spMkLst>
            <pc:docMk/>
            <pc:sldMk cId="3248521206" sldId="317"/>
            <ac:spMk id="8" creationId="{6EF561DF-C3CF-D4F0-936F-2C5CD1424934}"/>
          </ac:spMkLst>
        </pc:spChg>
        <pc:spChg chg="add mod">
          <ac:chgData name="Toby Donaldson" userId="2e6e5431-bb17-4c41-9985-d39c50d83c73" providerId="ADAL" clId="{CBA97E97-ECF2-4F39-A891-C39F5B7B2557}" dt="2024-09-21T00:32:56.150" v="2276" actId="1076"/>
          <ac:spMkLst>
            <pc:docMk/>
            <pc:sldMk cId="3248521206" sldId="317"/>
            <ac:spMk id="9" creationId="{2946CC19-ECB5-0C67-CA6C-45A07D08376C}"/>
          </ac:spMkLst>
        </pc:spChg>
      </pc:sldChg>
      <pc:sldChg chg="add">
        <pc:chgData name="Toby Donaldson" userId="2e6e5431-bb17-4c41-9985-d39c50d83c73" providerId="ADAL" clId="{CBA97E97-ECF2-4F39-A891-C39F5B7B2557}" dt="2024-09-21T00:31:46.443" v="2169" actId="2890"/>
        <pc:sldMkLst>
          <pc:docMk/>
          <pc:sldMk cId="249145512" sldId="318"/>
        </pc:sldMkLst>
      </pc:sldChg>
      <pc:sldChg chg="del">
        <pc:chgData name="Toby Donaldson" userId="2e6e5431-bb17-4c41-9985-d39c50d83c73" providerId="ADAL" clId="{CBA97E97-ECF2-4F39-A891-C39F5B7B2557}" dt="2024-09-19T20:29:19.194" v="157" actId="47"/>
        <pc:sldMkLst>
          <pc:docMk/>
          <pc:sldMk cId="3184009082" sldId="318"/>
        </pc:sldMkLst>
      </pc:sldChg>
      <pc:sldChg chg="del">
        <pc:chgData name="Toby Donaldson" userId="2e6e5431-bb17-4c41-9985-d39c50d83c73" providerId="ADAL" clId="{CBA97E97-ECF2-4F39-A891-C39F5B7B2557}" dt="2024-09-19T20:29:18.564" v="156" actId="47"/>
        <pc:sldMkLst>
          <pc:docMk/>
          <pc:sldMk cId="155828000" sldId="319"/>
        </pc:sldMkLst>
      </pc:sldChg>
      <pc:sldChg chg="addSp modSp add mod">
        <pc:chgData name="Toby Donaldson" userId="2e6e5431-bb17-4c41-9985-d39c50d83c73" providerId="ADAL" clId="{CBA97E97-ECF2-4F39-A891-C39F5B7B2557}" dt="2024-09-21T00:35:19.906" v="2331" actId="1076"/>
        <pc:sldMkLst>
          <pc:docMk/>
          <pc:sldMk cId="4252038421" sldId="319"/>
        </pc:sldMkLst>
        <pc:spChg chg="add mod">
          <ac:chgData name="Toby Donaldson" userId="2e6e5431-bb17-4c41-9985-d39c50d83c73" providerId="ADAL" clId="{CBA97E97-ECF2-4F39-A891-C39F5B7B2557}" dt="2024-09-21T00:34:04.155" v="2321" actId="113"/>
          <ac:spMkLst>
            <pc:docMk/>
            <pc:sldMk cId="4252038421" sldId="319"/>
            <ac:spMk id="2" creationId="{DE345346-B6E4-646B-4FC5-34E4D72BDD21}"/>
          </ac:spMkLst>
        </pc:spChg>
        <pc:spChg chg="add mod">
          <ac:chgData name="Toby Donaldson" userId="2e6e5431-bb17-4c41-9985-d39c50d83c73" providerId="ADAL" clId="{CBA97E97-ECF2-4F39-A891-C39F5B7B2557}" dt="2024-09-21T00:34:32.920" v="2325" actId="14100"/>
          <ac:spMkLst>
            <pc:docMk/>
            <pc:sldMk cId="4252038421" sldId="319"/>
            <ac:spMk id="3" creationId="{EBB9AE55-D8CD-B1C4-1710-22D3267721CA}"/>
          </ac:spMkLst>
        </pc:spChg>
        <pc:spChg chg="mod">
          <ac:chgData name="Toby Donaldson" userId="2e6e5431-bb17-4c41-9985-d39c50d83c73" providerId="ADAL" clId="{CBA97E97-ECF2-4F39-A891-C39F5B7B2557}" dt="2024-09-21T00:34:46.679" v="2327" actId="20577"/>
          <ac:spMkLst>
            <pc:docMk/>
            <pc:sldMk cId="4252038421" sldId="319"/>
            <ac:spMk id="8" creationId="{6EF561DF-C3CF-D4F0-936F-2C5CD1424934}"/>
          </ac:spMkLst>
        </pc:spChg>
        <pc:spChg chg="mod">
          <ac:chgData name="Toby Donaldson" userId="2e6e5431-bb17-4c41-9985-d39c50d83c73" providerId="ADAL" clId="{CBA97E97-ECF2-4F39-A891-C39F5B7B2557}" dt="2024-09-21T00:34:08.529" v="2322" actId="113"/>
          <ac:spMkLst>
            <pc:docMk/>
            <pc:sldMk cId="4252038421" sldId="319"/>
            <ac:spMk id="9" creationId="{2946CC19-ECB5-0C67-CA6C-45A07D08376C}"/>
          </ac:spMkLst>
        </pc:spChg>
        <pc:spChg chg="add mod">
          <ac:chgData name="Toby Donaldson" userId="2e6e5431-bb17-4c41-9985-d39c50d83c73" providerId="ADAL" clId="{CBA97E97-ECF2-4F39-A891-C39F5B7B2557}" dt="2024-09-21T00:35:19.906" v="2331" actId="1076"/>
          <ac:spMkLst>
            <pc:docMk/>
            <pc:sldMk cId="4252038421" sldId="319"/>
            <ac:spMk id="12" creationId="{E46B76DF-18A0-D9DA-6A8E-5BD4183230D0}"/>
          </ac:spMkLst>
        </pc:spChg>
        <pc:cxnChg chg="add">
          <ac:chgData name="Toby Donaldson" userId="2e6e5431-bb17-4c41-9985-d39c50d83c73" providerId="ADAL" clId="{CBA97E97-ECF2-4F39-A891-C39F5B7B2557}" dt="2024-09-21T00:35:01.421" v="2328" actId="11529"/>
          <ac:cxnSpMkLst>
            <pc:docMk/>
            <pc:sldMk cId="4252038421" sldId="319"/>
            <ac:cxnSpMk id="11" creationId="{D5BC43FB-B1C6-C0C0-A609-3A56E1E808D6}"/>
          </ac:cxnSpMkLst>
        </pc:cxnChg>
      </pc:sldChg>
      <pc:sldChg chg="del">
        <pc:chgData name="Toby Donaldson" userId="2e6e5431-bb17-4c41-9985-d39c50d83c73" providerId="ADAL" clId="{CBA97E97-ECF2-4F39-A891-C39F5B7B2557}" dt="2024-09-19T20:29:19.717" v="158" actId="47"/>
        <pc:sldMkLst>
          <pc:docMk/>
          <pc:sldMk cId="3885649669" sldId="320"/>
        </pc:sldMkLst>
      </pc:sldChg>
      <pc:sldChg chg="del">
        <pc:chgData name="Toby Donaldson" userId="2e6e5431-bb17-4c41-9985-d39c50d83c73" providerId="ADAL" clId="{CBA97E97-ECF2-4F39-A891-C39F5B7B2557}" dt="2024-09-19T20:29:09.185" v="141" actId="47"/>
        <pc:sldMkLst>
          <pc:docMk/>
          <pc:sldMk cId="2722267496" sldId="321"/>
        </pc:sldMkLst>
      </pc:sldChg>
      <pc:sldChg chg="delSp modSp add mod">
        <pc:chgData name="Toby Donaldson" userId="2e6e5431-bb17-4c41-9985-d39c50d83c73" providerId="ADAL" clId="{CBA97E97-ECF2-4F39-A891-C39F5B7B2557}" dt="2024-09-23T17:51:54.876" v="2534" actId="21"/>
        <pc:sldMkLst>
          <pc:docMk/>
          <pc:sldMk cId="2849956798" sldId="332"/>
        </pc:sldMkLst>
        <pc:spChg chg="del">
          <ac:chgData name="Toby Donaldson" userId="2e6e5431-bb17-4c41-9985-d39c50d83c73" providerId="ADAL" clId="{CBA97E97-ECF2-4F39-A891-C39F5B7B2557}" dt="2024-09-23T17:51:50.518" v="2533" actId="21"/>
          <ac:spMkLst>
            <pc:docMk/>
            <pc:sldMk cId="2849956798" sldId="332"/>
            <ac:spMk id="14" creationId="{484AF237-43CE-2456-32A3-E64AD884E707}"/>
          </ac:spMkLst>
        </pc:spChg>
        <pc:spChg chg="del">
          <ac:chgData name="Toby Donaldson" userId="2e6e5431-bb17-4c41-9985-d39c50d83c73" providerId="ADAL" clId="{CBA97E97-ECF2-4F39-A891-C39F5B7B2557}" dt="2024-09-23T17:51:54.876" v="2534" actId="21"/>
          <ac:spMkLst>
            <pc:docMk/>
            <pc:sldMk cId="2849956798" sldId="332"/>
            <ac:spMk id="22" creationId="{52B3548E-7A63-075B-18BE-D6AC0AE2B1F7}"/>
          </ac:spMkLst>
        </pc:spChg>
        <pc:cxnChg chg="del mod">
          <ac:chgData name="Toby Donaldson" userId="2e6e5431-bb17-4c41-9985-d39c50d83c73" providerId="ADAL" clId="{CBA97E97-ECF2-4F39-A891-C39F5B7B2557}" dt="2024-09-23T17:51:50.518" v="2533" actId="21"/>
          <ac:cxnSpMkLst>
            <pc:docMk/>
            <pc:sldMk cId="2849956798" sldId="332"/>
            <ac:cxnSpMk id="16" creationId="{039879DD-0C4B-745C-A283-827D7F743B32}"/>
          </ac:cxnSpMkLst>
        </pc:cxnChg>
        <pc:cxnChg chg="del mod">
          <ac:chgData name="Toby Donaldson" userId="2e6e5431-bb17-4c41-9985-d39c50d83c73" providerId="ADAL" clId="{CBA97E97-ECF2-4F39-A891-C39F5B7B2557}" dt="2024-09-23T17:51:54.876" v="2534" actId="21"/>
          <ac:cxnSpMkLst>
            <pc:docMk/>
            <pc:sldMk cId="2849956798" sldId="332"/>
            <ac:cxnSpMk id="24" creationId="{EF3078A0-45CB-3ABB-CD7A-6915820AEA22}"/>
          </ac:cxnSpMkLst>
        </pc:cxnChg>
      </pc:sldChg>
      <pc:sldChg chg="delSp modSp add mod">
        <pc:chgData name="Toby Donaldson" userId="2e6e5431-bb17-4c41-9985-d39c50d83c73" providerId="ADAL" clId="{CBA97E97-ECF2-4F39-A891-C39F5B7B2557}" dt="2024-09-23T17:52:13.385" v="2536" actId="21"/>
        <pc:sldMkLst>
          <pc:docMk/>
          <pc:sldMk cId="3967795402" sldId="333"/>
        </pc:sldMkLst>
        <pc:spChg chg="del">
          <ac:chgData name="Toby Donaldson" userId="2e6e5431-bb17-4c41-9985-d39c50d83c73" providerId="ADAL" clId="{CBA97E97-ECF2-4F39-A891-C39F5B7B2557}" dt="2024-09-23T17:52:13.385" v="2536" actId="21"/>
          <ac:spMkLst>
            <pc:docMk/>
            <pc:sldMk cId="3967795402" sldId="333"/>
            <ac:spMk id="22" creationId="{52B3548E-7A63-075B-18BE-D6AC0AE2B1F7}"/>
          </ac:spMkLst>
        </pc:spChg>
        <pc:cxnChg chg="del mod">
          <ac:chgData name="Toby Donaldson" userId="2e6e5431-bb17-4c41-9985-d39c50d83c73" providerId="ADAL" clId="{CBA97E97-ECF2-4F39-A891-C39F5B7B2557}" dt="2024-09-23T17:52:13.385" v="2536" actId="21"/>
          <ac:cxnSpMkLst>
            <pc:docMk/>
            <pc:sldMk cId="3967795402" sldId="333"/>
            <ac:cxnSpMk id="24" creationId="{EF3078A0-45CB-3ABB-CD7A-6915820AEA22}"/>
          </ac:cxnSpMkLst>
        </pc:cxnChg>
      </pc:sldChg>
      <pc:sldChg chg="add">
        <pc:chgData name="Toby Donaldson" userId="2e6e5431-bb17-4c41-9985-d39c50d83c73" providerId="ADAL" clId="{CBA97E97-ECF2-4F39-A891-C39F5B7B2557}" dt="2024-09-23T17:52:03.064" v="2535" actId="2890"/>
        <pc:sldMkLst>
          <pc:docMk/>
          <pc:sldMk cId="2618373808" sldId="334"/>
        </pc:sldMkLst>
      </pc:sldChg>
      <pc:sldChg chg="delSp modSp add mod">
        <pc:chgData name="Toby Donaldson" userId="2e6e5431-bb17-4c41-9985-d39c50d83c73" providerId="ADAL" clId="{CBA97E97-ECF2-4F39-A891-C39F5B7B2557}" dt="2024-09-23T17:58:29.916" v="2565" actId="21"/>
        <pc:sldMkLst>
          <pc:docMk/>
          <pc:sldMk cId="2716633986" sldId="335"/>
        </pc:sldMkLst>
        <pc:spChg chg="del">
          <ac:chgData name="Toby Donaldson" userId="2e6e5431-bb17-4c41-9985-d39c50d83c73" providerId="ADAL" clId="{CBA97E97-ECF2-4F39-A891-C39F5B7B2557}" dt="2024-09-23T17:58:29.916" v="2565" actId="21"/>
          <ac:spMkLst>
            <pc:docMk/>
            <pc:sldMk cId="2716633986" sldId="335"/>
            <ac:spMk id="22" creationId="{2A22C984-7AC8-0C92-F8B0-C9D3D52122D4}"/>
          </ac:spMkLst>
        </pc:spChg>
        <pc:spChg chg="del">
          <ac:chgData name="Toby Donaldson" userId="2e6e5431-bb17-4c41-9985-d39c50d83c73" providerId="ADAL" clId="{CBA97E97-ECF2-4F39-A891-C39F5B7B2557}" dt="2024-09-23T17:58:29.916" v="2565" actId="21"/>
          <ac:spMkLst>
            <pc:docMk/>
            <pc:sldMk cId="2716633986" sldId="335"/>
            <ac:spMk id="28" creationId="{6F4AF9B6-23B1-2BEF-2182-5C30BED4EB5A}"/>
          </ac:spMkLst>
        </pc:spChg>
        <pc:cxnChg chg="del mod">
          <ac:chgData name="Toby Donaldson" userId="2e6e5431-bb17-4c41-9985-d39c50d83c73" providerId="ADAL" clId="{CBA97E97-ECF2-4F39-A891-C39F5B7B2557}" dt="2024-09-23T17:58:29.916" v="2565" actId="21"/>
          <ac:cxnSpMkLst>
            <pc:docMk/>
            <pc:sldMk cId="2716633986" sldId="335"/>
            <ac:cxnSpMk id="24" creationId="{82A59D92-6E92-E5C0-32C7-7BFB673D3BCF}"/>
          </ac:cxnSpMkLst>
        </pc:cxnChg>
        <pc:cxnChg chg="del mod">
          <ac:chgData name="Toby Donaldson" userId="2e6e5431-bb17-4c41-9985-d39c50d83c73" providerId="ADAL" clId="{CBA97E97-ECF2-4F39-A891-C39F5B7B2557}" dt="2024-09-23T17:58:29.916" v="2565" actId="21"/>
          <ac:cxnSpMkLst>
            <pc:docMk/>
            <pc:sldMk cId="2716633986" sldId="335"/>
            <ac:cxnSpMk id="30" creationId="{E55F7FC4-825C-7071-1AF1-B10A6DD504DB}"/>
          </ac:cxnSpMkLst>
        </pc:cxnChg>
      </pc:sldChg>
      <pc:sldChg chg="add">
        <pc:chgData name="Toby Donaldson" userId="2e6e5431-bb17-4c41-9985-d39c50d83c73" providerId="ADAL" clId="{CBA97E97-ECF2-4F39-A891-C39F5B7B2557}" dt="2024-09-23T17:58:22.695" v="2564" actId="2890"/>
        <pc:sldMkLst>
          <pc:docMk/>
          <pc:sldMk cId="1424474129" sldId="336"/>
        </pc:sldMkLst>
      </pc:sldChg>
      <pc:sldChg chg="delSp modSp add mod">
        <pc:chgData name="Toby Donaldson" userId="2e6e5431-bb17-4c41-9985-d39c50d83c73" providerId="ADAL" clId="{CBA97E97-ECF2-4F39-A891-C39F5B7B2557}" dt="2024-09-23T18:00:38.228" v="2577" actId="21"/>
        <pc:sldMkLst>
          <pc:docMk/>
          <pc:sldMk cId="3046212211" sldId="337"/>
        </pc:sldMkLst>
        <pc:spChg chg="mod">
          <ac:chgData name="Toby Donaldson" userId="2e6e5431-bb17-4c41-9985-d39c50d83c73" providerId="ADAL" clId="{CBA97E97-ECF2-4F39-A891-C39F5B7B2557}" dt="2024-09-23T17:59:57.001" v="2574" actId="207"/>
          <ac:spMkLst>
            <pc:docMk/>
            <pc:sldMk cId="3046212211" sldId="337"/>
            <ac:spMk id="2" creationId="{A568B450-0CDE-98B7-C107-2BE38CC4B57F}"/>
          </ac:spMkLst>
        </pc:spChg>
        <pc:spChg chg="mod">
          <ac:chgData name="Toby Donaldson" userId="2e6e5431-bb17-4c41-9985-d39c50d83c73" providerId="ADAL" clId="{CBA97E97-ECF2-4F39-A891-C39F5B7B2557}" dt="2024-09-23T18:00:02.106" v="2575" actId="207"/>
          <ac:spMkLst>
            <pc:docMk/>
            <pc:sldMk cId="3046212211" sldId="337"/>
            <ac:spMk id="8" creationId="{40D284A6-37BC-F0E3-3E70-0F2FCEA02C14}"/>
          </ac:spMkLst>
        </pc:spChg>
        <pc:spChg chg="mod">
          <ac:chgData name="Toby Donaldson" userId="2e6e5431-bb17-4c41-9985-d39c50d83c73" providerId="ADAL" clId="{CBA97E97-ECF2-4F39-A891-C39F5B7B2557}" dt="2024-09-23T17:59:49.840" v="2572" actId="207"/>
          <ac:spMkLst>
            <pc:docMk/>
            <pc:sldMk cId="3046212211" sldId="337"/>
            <ac:spMk id="10" creationId="{00418111-740E-B339-2ED1-2BC013B15505}"/>
          </ac:spMkLst>
        </pc:spChg>
        <pc:spChg chg="del">
          <ac:chgData name="Toby Donaldson" userId="2e6e5431-bb17-4c41-9985-d39c50d83c73" providerId="ADAL" clId="{CBA97E97-ECF2-4F39-A891-C39F5B7B2557}" dt="2024-09-23T18:00:38.228" v="2577" actId="21"/>
          <ac:spMkLst>
            <pc:docMk/>
            <pc:sldMk cId="3046212211" sldId="337"/>
            <ac:spMk id="17" creationId="{D48806ED-FBA3-66AF-DEDB-924F8F763B73}"/>
          </ac:spMkLst>
        </pc:spChg>
        <pc:spChg chg="mod">
          <ac:chgData name="Toby Donaldson" userId="2e6e5431-bb17-4c41-9985-d39c50d83c73" providerId="ADAL" clId="{CBA97E97-ECF2-4F39-A891-C39F5B7B2557}" dt="2024-09-23T17:59:53.223" v="2573" actId="207"/>
          <ac:spMkLst>
            <pc:docMk/>
            <pc:sldMk cId="3046212211" sldId="337"/>
            <ac:spMk id="21" creationId="{0A5485D6-375C-B321-60CA-E800FEB0634D}"/>
          </ac:spMkLst>
        </pc:spChg>
      </pc:sldChg>
      <pc:sldChg chg="add">
        <pc:chgData name="Toby Donaldson" userId="2e6e5431-bb17-4c41-9985-d39c50d83c73" providerId="ADAL" clId="{CBA97E97-ECF2-4F39-A891-C39F5B7B2557}" dt="2024-09-23T18:00:31.341" v="2576" actId="2890"/>
        <pc:sldMkLst>
          <pc:docMk/>
          <pc:sldMk cId="2280668604" sldId="338"/>
        </pc:sldMkLst>
      </pc:sldChg>
    </pc:docChg>
  </pc:docChgLst>
  <pc:docChgLst>
    <pc:chgData name="Toby Donaldson" userId="2e6e5431-bb17-4c41-9985-d39c50d83c73" providerId="ADAL" clId="{0D61E69F-BE4C-465F-B9F9-39BCCE493B2D}"/>
    <pc:docChg chg="undo redo custSel addSld delSld modSld sldOrd addSection delSection modSection">
      <pc:chgData name="Toby Donaldson" userId="2e6e5431-bb17-4c41-9985-d39c50d83c73" providerId="ADAL" clId="{0D61E69F-BE4C-465F-B9F9-39BCCE493B2D}" dt="2024-09-23T04:17:53.186" v="4125" actId="20577"/>
      <pc:docMkLst>
        <pc:docMk/>
      </pc:docMkLst>
      <pc:sldChg chg="modSp mod">
        <pc:chgData name="Toby Donaldson" userId="2e6e5431-bb17-4c41-9985-d39c50d83c73" providerId="ADAL" clId="{0D61E69F-BE4C-465F-B9F9-39BCCE493B2D}" dt="2024-09-20T22:03:44.922" v="0" actId="1076"/>
        <pc:sldMkLst>
          <pc:docMk/>
          <pc:sldMk cId="3113156551" sldId="256"/>
        </pc:sldMkLst>
        <pc:spChg chg="mod">
          <ac:chgData name="Toby Donaldson" userId="2e6e5431-bb17-4c41-9985-d39c50d83c73" providerId="ADAL" clId="{0D61E69F-BE4C-465F-B9F9-39BCCE493B2D}" dt="2024-09-20T22:03:44.922" v="0" actId="1076"/>
          <ac:spMkLst>
            <pc:docMk/>
            <pc:sldMk cId="3113156551" sldId="256"/>
            <ac:spMk id="4" creationId="{1C211242-B5A3-D371-4A7A-C8E9982D7CD5}"/>
          </ac:spMkLst>
        </pc:spChg>
      </pc:sldChg>
      <pc:sldChg chg="modSp mod">
        <pc:chgData name="Toby Donaldson" userId="2e6e5431-bb17-4c41-9985-d39c50d83c73" providerId="ADAL" clId="{0D61E69F-BE4C-465F-B9F9-39BCCE493B2D}" dt="2024-09-20T22:04:05.278" v="3" actId="20577"/>
        <pc:sldMkLst>
          <pc:docMk/>
          <pc:sldMk cId="3119060891" sldId="299"/>
        </pc:sldMkLst>
        <pc:spChg chg="mod">
          <ac:chgData name="Toby Donaldson" userId="2e6e5431-bb17-4c41-9985-d39c50d83c73" providerId="ADAL" clId="{0D61E69F-BE4C-465F-B9F9-39BCCE493B2D}" dt="2024-09-20T22:04:05.278" v="3" actId="20577"/>
          <ac:spMkLst>
            <pc:docMk/>
            <pc:sldMk cId="3119060891" sldId="299"/>
            <ac:spMk id="18" creationId="{FA4327C5-EFFA-DC23-EC97-E2CA64DCED48}"/>
          </ac:spMkLst>
        </pc:spChg>
      </pc:sldChg>
      <pc:sldChg chg="delSp modSp mod">
        <pc:chgData name="Toby Donaldson" userId="2e6e5431-bb17-4c41-9985-d39c50d83c73" providerId="ADAL" clId="{0D61E69F-BE4C-465F-B9F9-39BCCE493B2D}" dt="2024-09-20T22:04:45.136" v="5" actId="21"/>
        <pc:sldMkLst>
          <pc:docMk/>
          <pc:sldMk cId="1760604349" sldId="300"/>
        </pc:sldMkLst>
        <pc:spChg chg="del">
          <ac:chgData name="Toby Donaldson" userId="2e6e5431-bb17-4c41-9985-d39c50d83c73" providerId="ADAL" clId="{0D61E69F-BE4C-465F-B9F9-39BCCE493B2D}" dt="2024-09-20T22:04:45.136" v="5" actId="21"/>
          <ac:spMkLst>
            <pc:docMk/>
            <pc:sldMk cId="1760604349" sldId="300"/>
            <ac:spMk id="15" creationId="{E65E2FA9-0F50-8D51-0AA9-3546DE25D3BA}"/>
          </ac:spMkLst>
        </pc:spChg>
        <pc:spChg chg="del">
          <ac:chgData name="Toby Donaldson" userId="2e6e5431-bb17-4c41-9985-d39c50d83c73" providerId="ADAL" clId="{0D61E69F-BE4C-465F-B9F9-39BCCE493B2D}" dt="2024-09-20T22:04:45.136" v="5" actId="21"/>
          <ac:spMkLst>
            <pc:docMk/>
            <pc:sldMk cId="1760604349" sldId="300"/>
            <ac:spMk id="18" creationId="{C98BA4FB-38F3-C735-CAA1-B31E8547C214}"/>
          </ac:spMkLst>
        </pc:spChg>
        <pc:spChg chg="del">
          <ac:chgData name="Toby Donaldson" userId="2e6e5431-bb17-4c41-9985-d39c50d83c73" providerId="ADAL" clId="{0D61E69F-BE4C-465F-B9F9-39BCCE493B2D}" dt="2024-09-20T22:04:45.136" v="5" actId="21"/>
          <ac:spMkLst>
            <pc:docMk/>
            <pc:sldMk cId="1760604349" sldId="300"/>
            <ac:spMk id="37" creationId="{94AE80C0-436D-52C6-38FA-8DF421454B21}"/>
          </ac:spMkLst>
        </pc:spChg>
        <pc:spChg chg="del">
          <ac:chgData name="Toby Donaldson" userId="2e6e5431-bb17-4c41-9985-d39c50d83c73" providerId="ADAL" clId="{0D61E69F-BE4C-465F-B9F9-39BCCE493B2D}" dt="2024-09-20T22:04:45.136" v="5" actId="21"/>
          <ac:spMkLst>
            <pc:docMk/>
            <pc:sldMk cId="1760604349" sldId="300"/>
            <ac:spMk id="38" creationId="{81A27BCE-E027-26A2-610F-E33D7A61E431}"/>
          </ac:spMkLst>
        </pc:spChg>
        <pc:cxnChg chg="del mod">
          <ac:chgData name="Toby Donaldson" userId="2e6e5431-bb17-4c41-9985-d39c50d83c73" providerId="ADAL" clId="{0D61E69F-BE4C-465F-B9F9-39BCCE493B2D}" dt="2024-09-20T22:04:45.136" v="5" actId="21"/>
          <ac:cxnSpMkLst>
            <pc:docMk/>
            <pc:sldMk cId="1760604349" sldId="300"/>
            <ac:cxnSpMk id="19" creationId="{15BF6E2F-78CA-E1BC-BE2A-9A5A95604BD1}"/>
          </ac:cxnSpMkLst>
        </pc:cxnChg>
        <pc:cxnChg chg="del mod">
          <ac:chgData name="Toby Donaldson" userId="2e6e5431-bb17-4c41-9985-d39c50d83c73" providerId="ADAL" clId="{0D61E69F-BE4C-465F-B9F9-39BCCE493B2D}" dt="2024-09-20T22:04:45.136" v="5" actId="21"/>
          <ac:cxnSpMkLst>
            <pc:docMk/>
            <pc:sldMk cId="1760604349" sldId="300"/>
            <ac:cxnSpMk id="39" creationId="{7901D27B-AA60-DBFE-FEDC-0BEACA095F92}"/>
          </ac:cxnSpMkLst>
        </pc:cxnChg>
      </pc:sldChg>
      <pc:sldChg chg="addSp delSp modSp mod">
        <pc:chgData name="Toby Donaldson" userId="2e6e5431-bb17-4c41-9985-d39c50d83c73" providerId="ADAL" clId="{0D61E69F-BE4C-465F-B9F9-39BCCE493B2D}" dt="2024-09-23T04:06:10.189" v="3916" actId="21"/>
        <pc:sldMkLst>
          <pc:docMk/>
          <pc:sldMk cId="3412806536" sldId="301"/>
        </pc:sldMkLst>
        <pc:spChg chg="mod">
          <ac:chgData name="Toby Donaldson" userId="2e6e5431-bb17-4c41-9985-d39c50d83c73" providerId="ADAL" clId="{0D61E69F-BE4C-465F-B9F9-39BCCE493B2D}" dt="2024-09-20T22:05:17.324" v="7" actId="113"/>
          <ac:spMkLst>
            <pc:docMk/>
            <pc:sldMk cId="3412806536" sldId="301"/>
            <ac:spMk id="7" creationId="{18EDCE0B-4AD4-D481-DB38-46BF723CA9C9}"/>
          </ac:spMkLst>
        </pc:spChg>
        <pc:spChg chg="add del mod">
          <ac:chgData name="Toby Donaldson" userId="2e6e5431-bb17-4c41-9985-d39c50d83c73" providerId="ADAL" clId="{0D61E69F-BE4C-465F-B9F9-39BCCE493B2D}" dt="2024-09-23T04:06:10.189" v="3916" actId="21"/>
          <ac:spMkLst>
            <pc:docMk/>
            <pc:sldMk cId="3412806536" sldId="301"/>
            <ac:spMk id="8" creationId="{B49274E0-0594-8504-821D-DD9095AA9171}"/>
          </ac:spMkLst>
        </pc:spChg>
        <pc:spChg chg="del">
          <ac:chgData name="Toby Donaldson" userId="2e6e5431-bb17-4c41-9985-d39c50d83c73" providerId="ADAL" clId="{0D61E69F-BE4C-465F-B9F9-39BCCE493B2D}" dt="2024-09-23T04:06:10.189" v="3916" actId="21"/>
          <ac:spMkLst>
            <pc:docMk/>
            <pc:sldMk cId="3412806536" sldId="301"/>
            <ac:spMk id="16" creationId="{46A0BFFD-25E5-32A6-03EF-365C22F0EFB4}"/>
          </ac:spMkLst>
        </pc:spChg>
        <pc:spChg chg="del">
          <ac:chgData name="Toby Donaldson" userId="2e6e5431-bb17-4c41-9985-d39c50d83c73" providerId="ADAL" clId="{0D61E69F-BE4C-465F-B9F9-39BCCE493B2D}" dt="2024-09-23T04:06:10.189" v="3916" actId="21"/>
          <ac:spMkLst>
            <pc:docMk/>
            <pc:sldMk cId="3412806536" sldId="301"/>
            <ac:spMk id="17" creationId="{3C81EB39-1126-2B52-1A98-53E7C9DD425C}"/>
          </ac:spMkLst>
        </pc:spChg>
        <pc:spChg chg="del">
          <ac:chgData name="Toby Donaldson" userId="2e6e5431-bb17-4c41-9985-d39c50d83c73" providerId="ADAL" clId="{0D61E69F-BE4C-465F-B9F9-39BCCE493B2D}" dt="2024-09-23T04:06:10.189" v="3916" actId="21"/>
          <ac:spMkLst>
            <pc:docMk/>
            <pc:sldMk cId="3412806536" sldId="301"/>
            <ac:spMk id="22" creationId="{EEBB560C-50DC-8E76-7C51-F8250EE741C9}"/>
          </ac:spMkLst>
        </pc:spChg>
        <pc:spChg chg="del">
          <ac:chgData name="Toby Donaldson" userId="2e6e5431-bb17-4c41-9985-d39c50d83c73" providerId="ADAL" clId="{0D61E69F-BE4C-465F-B9F9-39BCCE493B2D}" dt="2024-09-23T04:06:10.189" v="3916" actId="21"/>
          <ac:spMkLst>
            <pc:docMk/>
            <pc:sldMk cId="3412806536" sldId="301"/>
            <ac:spMk id="28" creationId="{DC6F550C-F0F2-5091-8193-ADDABF62B722}"/>
          </ac:spMkLst>
        </pc:spChg>
        <pc:cxnChg chg="add del mod">
          <ac:chgData name="Toby Donaldson" userId="2e6e5431-bb17-4c41-9985-d39c50d83c73" providerId="ADAL" clId="{0D61E69F-BE4C-465F-B9F9-39BCCE493B2D}" dt="2024-09-23T04:06:10.189" v="3916" actId="21"/>
          <ac:cxnSpMkLst>
            <pc:docMk/>
            <pc:sldMk cId="3412806536" sldId="301"/>
            <ac:cxnSpMk id="10" creationId="{66ACA8AA-D02D-2B40-649E-582528B8DD9E}"/>
          </ac:cxnSpMkLst>
        </pc:cxnChg>
        <pc:cxnChg chg="del">
          <ac:chgData name="Toby Donaldson" userId="2e6e5431-bb17-4c41-9985-d39c50d83c73" providerId="ADAL" clId="{0D61E69F-BE4C-465F-B9F9-39BCCE493B2D}" dt="2024-09-23T04:06:10.189" v="3916" actId="21"/>
          <ac:cxnSpMkLst>
            <pc:docMk/>
            <pc:sldMk cId="3412806536" sldId="301"/>
            <ac:cxnSpMk id="23" creationId="{48032F4B-8B17-43F6-40FF-44ECCA26DE88}"/>
          </ac:cxnSpMkLst>
        </pc:cxnChg>
        <pc:cxnChg chg="del mod">
          <ac:chgData name="Toby Donaldson" userId="2e6e5431-bb17-4c41-9985-d39c50d83c73" providerId="ADAL" clId="{0D61E69F-BE4C-465F-B9F9-39BCCE493B2D}" dt="2024-09-23T04:06:10.189" v="3916" actId="21"/>
          <ac:cxnSpMkLst>
            <pc:docMk/>
            <pc:sldMk cId="3412806536" sldId="301"/>
            <ac:cxnSpMk id="29" creationId="{68617EBC-ECAE-C3B5-C838-333188A524A7}"/>
          </ac:cxnSpMkLst>
        </pc:cxnChg>
      </pc:sldChg>
      <pc:sldChg chg="modSp mod">
        <pc:chgData name="Toby Donaldson" userId="2e6e5431-bb17-4c41-9985-d39c50d83c73" providerId="ADAL" clId="{0D61E69F-BE4C-465F-B9F9-39BCCE493B2D}" dt="2024-09-20T22:12:17.135" v="92" actId="20577"/>
        <pc:sldMkLst>
          <pc:docMk/>
          <pc:sldMk cId="1732205588" sldId="302"/>
        </pc:sldMkLst>
        <pc:spChg chg="mod">
          <ac:chgData name="Toby Donaldson" userId="2e6e5431-bb17-4c41-9985-d39c50d83c73" providerId="ADAL" clId="{0D61E69F-BE4C-465F-B9F9-39BCCE493B2D}" dt="2024-09-20T22:12:17.135" v="92" actId="20577"/>
          <ac:spMkLst>
            <pc:docMk/>
            <pc:sldMk cId="1732205588" sldId="302"/>
            <ac:spMk id="9" creationId="{82699A7A-430C-A6AD-69FD-466D12327618}"/>
          </ac:spMkLst>
        </pc:spChg>
        <pc:spChg chg="mod">
          <ac:chgData name="Toby Donaldson" userId="2e6e5431-bb17-4c41-9985-d39c50d83c73" providerId="ADAL" clId="{0D61E69F-BE4C-465F-B9F9-39BCCE493B2D}" dt="2024-09-20T22:12:00.844" v="85" actId="20577"/>
          <ac:spMkLst>
            <pc:docMk/>
            <pc:sldMk cId="1732205588" sldId="302"/>
            <ac:spMk id="20" creationId="{05634A30-244A-564F-DCD3-C53594054409}"/>
          </ac:spMkLst>
        </pc:spChg>
      </pc:sldChg>
      <pc:sldChg chg="addSp delSp modSp mod">
        <pc:chgData name="Toby Donaldson" userId="2e6e5431-bb17-4c41-9985-d39c50d83c73" providerId="ADAL" clId="{0D61E69F-BE4C-465F-B9F9-39BCCE493B2D}" dt="2024-09-20T22:15:32.902" v="188" actId="1076"/>
        <pc:sldMkLst>
          <pc:docMk/>
          <pc:sldMk cId="4097905578" sldId="303"/>
        </pc:sldMkLst>
        <pc:spChg chg="add del mod">
          <ac:chgData name="Toby Donaldson" userId="2e6e5431-bb17-4c41-9985-d39c50d83c73" providerId="ADAL" clId="{0D61E69F-BE4C-465F-B9F9-39BCCE493B2D}" dt="2024-09-20T22:14:24.430" v="135" actId="21"/>
          <ac:spMkLst>
            <pc:docMk/>
            <pc:sldMk cId="4097905578" sldId="303"/>
            <ac:spMk id="2" creationId="{A1304B2A-6E9B-6CB5-BF62-4B69BBED98EE}"/>
          </ac:spMkLst>
        </pc:spChg>
        <pc:spChg chg="mod">
          <ac:chgData name="Toby Donaldson" userId="2e6e5431-bb17-4c41-9985-d39c50d83c73" providerId="ADAL" clId="{0D61E69F-BE4C-465F-B9F9-39BCCE493B2D}" dt="2024-09-20T22:14:38.242" v="137" actId="208"/>
          <ac:spMkLst>
            <pc:docMk/>
            <pc:sldMk cId="4097905578" sldId="303"/>
            <ac:spMk id="3" creationId="{AB6E14D8-FE63-BB5F-4767-A4685A7BC3A4}"/>
          </ac:spMkLst>
        </pc:spChg>
        <pc:spChg chg="add del mod">
          <ac:chgData name="Toby Donaldson" userId="2e6e5431-bb17-4c41-9985-d39c50d83c73" providerId="ADAL" clId="{0D61E69F-BE4C-465F-B9F9-39BCCE493B2D}" dt="2024-09-20T22:14:28.833" v="136" actId="21"/>
          <ac:spMkLst>
            <pc:docMk/>
            <pc:sldMk cId="4097905578" sldId="303"/>
            <ac:spMk id="5" creationId="{8957F840-2634-EBC0-6D99-5C3A06EAF27B}"/>
          </ac:spMkLst>
        </pc:spChg>
        <pc:spChg chg="mod">
          <ac:chgData name="Toby Donaldson" userId="2e6e5431-bb17-4c41-9985-d39c50d83c73" providerId="ADAL" clId="{0D61E69F-BE4C-465F-B9F9-39BCCE493B2D}" dt="2024-09-20T22:14:38.242" v="137" actId="208"/>
          <ac:spMkLst>
            <pc:docMk/>
            <pc:sldMk cId="4097905578" sldId="303"/>
            <ac:spMk id="6" creationId="{39E7F2C4-3DF9-2880-3655-00E1FC9411E0}"/>
          </ac:spMkLst>
        </pc:spChg>
        <pc:spChg chg="mod">
          <ac:chgData name="Toby Donaldson" userId="2e6e5431-bb17-4c41-9985-d39c50d83c73" providerId="ADAL" clId="{0D61E69F-BE4C-465F-B9F9-39BCCE493B2D}" dt="2024-09-20T22:14:38.242" v="137" actId="208"/>
          <ac:spMkLst>
            <pc:docMk/>
            <pc:sldMk cId="4097905578" sldId="303"/>
            <ac:spMk id="7" creationId="{A5234857-1D30-A39C-48ED-29D6B6D09216}"/>
          </ac:spMkLst>
        </pc:spChg>
        <pc:spChg chg="mod">
          <ac:chgData name="Toby Donaldson" userId="2e6e5431-bb17-4c41-9985-d39c50d83c73" providerId="ADAL" clId="{0D61E69F-BE4C-465F-B9F9-39BCCE493B2D}" dt="2024-09-20T22:14:38.242" v="137" actId="208"/>
          <ac:spMkLst>
            <pc:docMk/>
            <pc:sldMk cId="4097905578" sldId="303"/>
            <ac:spMk id="8" creationId="{D9EBE0BB-1C8B-ABD3-E5B7-24F724AA2025}"/>
          </ac:spMkLst>
        </pc:spChg>
        <pc:spChg chg="add del mod">
          <ac:chgData name="Toby Donaldson" userId="2e6e5431-bb17-4c41-9985-d39c50d83c73" providerId="ADAL" clId="{0D61E69F-BE4C-465F-B9F9-39BCCE493B2D}" dt="2024-09-20T22:14:24.430" v="135" actId="21"/>
          <ac:spMkLst>
            <pc:docMk/>
            <pc:sldMk cId="4097905578" sldId="303"/>
            <ac:spMk id="9" creationId="{179CB11C-790B-7DEA-5A61-2065C3F98989}"/>
          </ac:spMkLst>
        </pc:spChg>
        <pc:spChg chg="add del mod">
          <ac:chgData name="Toby Donaldson" userId="2e6e5431-bb17-4c41-9985-d39c50d83c73" providerId="ADAL" clId="{0D61E69F-BE4C-465F-B9F9-39BCCE493B2D}" dt="2024-09-20T22:14:24.430" v="135" actId="21"/>
          <ac:spMkLst>
            <pc:docMk/>
            <pc:sldMk cId="4097905578" sldId="303"/>
            <ac:spMk id="10" creationId="{3AEAAFE9-B088-C0B2-4DA9-CDDEC4559C74}"/>
          </ac:spMkLst>
        </pc:spChg>
        <pc:spChg chg="add del mod">
          <ac:chgData name="Toby Donaldson" userId="2e6e5431-bb17-4c41-9985-d39c50d83c73" providerId="ADAL" clId="{0D61E69F-BE4C-465F-B9F9-39BCCE493B2D}" dt="2024-09-20T22:14:24.430" v="135" actId="21"/>
          <ac:spMkLst>
            <pc:docMk/>
            <pc:sldMk cId="4097905578" sldId="303"/>
            <ac:spMk id="11" creationId="{69EF1888-4E78-2BE5-6235-42037027A2A9}"/>
          </ac:spMkLst>
        </pc:spChg>
        <pc:spChg chg="mod">
          <ac:chgData name="Toby Donaldson" userId="2e6e5431-bb17-4c41-9985-d39c50d83c73" providerId="ADAL" clId="{0D61E69F-BE4C-465F-B9F9-39BCCE493B2D}" dt="2024-09-20T22:14:38.242" v="137" actId="208"/>
          <ac:spMkLst>
            <pc:docMk/>
            <pc:sldMk cId="4097905578" sldId="303"/>
            <ac:spMk id="12" creationId="{E76D433E-1A37-850C-A3A5-9AD623A473C6}"/>
          </ac:spMkLst>
        </pc:spChg>
        <pc:spChg chg="add mod">
          <ac:chgData name="Toby Donaldson" userId="2e6e5431-bb17-4c41-9985-d39c50d83c73" providerId="ADAL" clId="{0D61E69F-BE4C-465F-B9F9-39BCCE493B2D}" dt="2024-09-20T22:15:32.902" v="188" actId="1076"/>
          <ac:spMkLst>
            <pc:docMk/>
            <pc:sldMk cId="4097905578" sldId="303"/>
            <ac:spMk id="13" creationId="{AC3057A2-2766-1958-27FF-165EA233799A}"/>
          </ac:spMkLst>
        </pc:spChg>
      </pc:sldChg>
      <pc:sldChg chg="add">
        <pc:chgData name="Toby Donaldson" userId="2e6e5431-bb17-4c41-9985-d39c50d83c73" providerId="ADAL" clId="{0D61E69F-BE4C-465F-B9F9-39BCCE493B2D}" dt="2024-09-20T22:04:25.542" v="4" actId="2890"/>
        <pc:sldMkLst>
          <pc:docMk/>
          <pc:sldMk cId="2732166047" sldId="304"/>
        </pc:sldMkLst>
      </pc:sldChg>
      <pc:sldChg chg="addSp modSp add">
        <pc:chgData name="Toby Donaldson" userId="2e6e5431-bb17-4c41-9985-d39c50d83c73" providerId="ADAL" clId="{0D61E69F-BE4C-465F-B9F9-39BCCE493B2D}" dt="2024-09-20T22:15:38.943" v="189"/>
        <pc:sldMkLst>
          <pc:docMk/>
          <pc:sldMk cId="683567091" sldId="305"/>
        </pc:sldMkLst>
        <pc:spChg chg="add mod">
          <ac:chgData name="Toby Donaldson" userId="2e6e5431-bb17-4c41-9985-d39c50d83c73" providerId="ADAL" clId="{0D61E69F-BE4C-465F-B9F9-39BCCE493B2D}" dt="2024-09-20T22:15:38.943" v="189"/>
          <ac:spMkLst>
            <pc:docMk/>
            <pc:sldMk cId="683567091" sldId="305"/>
            <ac:spMk id="13" creationId="{5E350B88-78E8-00B5-1070-D7CA485DDE5D}"/>
          </ac:spMkLst>
        </pc:spChg>
      </pc:sldChg>
      <pc:sldChg chg="addSp delSp modSp new mod">
        <pc:chgData name="Toby Donaldson" userId="2e6e5431-bb17-4c41-9985-d39c50d83c73" providerId="ADAL" clId="{0D61E69F-BE4C-465F-B9F9-39BCCE493B2D}" dt="2024-09-20T22:40:28.508" v="1257" actId="21"/>
        <pc:sldMkLst>
          <pc:docMk/>
          <pc:sldMk cId="3573607454" sldId="306"/>
        </pc:sldMkLst>
        <pc:spChg chg="del">
          <ac:chgData name="Toby Donaldson" userId="2e6e5431-bb17-4c41-9985-d39c50d83c73" providerId="ADAL" clId="{0D61E69F-BE4C-465F-B9F9-39BCCE493B2D}" dt="2024-09-20T22:16:54.647" v="195" actId="21"/>
          <ac:spMkLst>
            <pc:docMk/>
            <pc:sldMk cId="3573607454" sldId="306"/>
            <ac:spMk id="2" creationId="{8F7A8D70-B23C-CA9B-8DB0-D1C8C0970D21}"/>
          </ac:spMkLst>
        </pc:spChg>
        <pc:spChg chg="del">
          <ac:chgData name="Toby Donaldson" userId="2e6e5431-bb17-4c41-9985-d39c50d83c73" providerId="ADAL" clId="{0D61E69F-BE4C-465F-B9F9-39BCCE493B2D}" dt="2024-09-20T22:16:54.647" v="195" actId="21"/>
          <ac:spMkLst>
            <pc:docMk/>
            <pc:sldMk cId="3573607454" sldId="306"/>
            <ac:spMk id="3" creationId="{6DC510A2-763F-9388-7B3B-958C0F21D997}"/>
          </ac:spMkLst>
        </pc:spChg>
        <pc:spChg chg="add del">
          <ac:chgData name="Toby Donaldson" userId="2e6e5431-bb17-4c41-9985-d39c50d83c73" providerId="ADAL" clId="{0D61E69F-BE4C-465F-B9F9-39BCCE493B2D}" dt="2024-09-20T22:16:46.731" v="192" actId="22"/>
          <ac:spMkLst>
            <pc:docMk/>
            <pc:sldMk cId="3573607454" sldId="306"/>
            <ac:spMk id="6" creationId="{81B32354-0582-801E-306C-1A5C0905C41D}"/>
          </ac:spMkLst>
        </pc:spChg>
        <pc:spChg chg="add mod">
          <ac:chgData name="Toby Donaldson" userId="2e6e5431-bb17-4c41-9985-d39c50d83c73" providerId="ADAL" clId="{0D61E69F-BE4C-465F-B9F9-39BCCE493B2D}" dt="2024-09-20T22:30:06.359" v="811" actId="20577"/>
          <ac:spMkLst>
            <pc:docMk/>
            <pc:sldMk cId="3573607454" sldId="306"/>
            <ac:spMk id="8" creationId="{40D284A6-37BC-F0E3-3E70-0F2FCEA02C14}"/>
          </ac:spMkLst>
        </pc:spChg>
        <pc:spChg chg="add mod">
          <ac:chgData name="Toby Donaldson" userId="2e6e5431-bb17-4c41-9985-d39c50d83c73" providerId="ADAL" clId="{0D61E69F-BE4C-465F-B9F9-39BCCE493B2D}" dt="2024-09-20T22:19:46.818" v="304" actId="1076"/>
          <ac:spMkLst>
            <pc:docMk/>
            <pc:sldMk cId="3573607454" sldId="306"/>
            <ac:spMk id="9" creationId="{59A9753E-B219-A624-674E-05ABA396D0F3}"/>
          </ac:spMkLst>
        </pc:spChg>
        <pc:spChg chg="add mod">
          <ac:chgData name="Toby Donaldson" userId="2e6e5431-bb17-4c41-9985-d39c50d83c73" providerId="ADAL" clId="{0D61E69F-BE4C-465F-B9F9-39BCCE493B2D}" dt="2024-09-20T22:18:52.684" v="294" actId="1076"/>
          <ac:spMkLst>
            <pc:docMk/>
            <pc:sldMk cId="3573607454" sldId="306"/>
            <ac:spMk id="10" creationId="{00418111-740E-B339-2ED1-2BC013B15505}"/>
          </ac:spMkLst>
        </pc:spChg>
        <pc:spChg chg="add del mod">
          <ac:chgData name="Toby Donaldson" userId="2e6e5431-bb17-4c41-9985-d39c50d83c73" providerId="ADAL" clId="{0D61E69F-BE4C-465F-B9F9-39BCCE493B2D}" dt="2024-09-20T22:40:28.508" v="1257" actId="21"/>
          <ac:spMkLst>
            <pc:docMk/>
            <pc:sldMk cId="3573607454" sldId="306"/>
            <ac:spMk id="12" creationId="{FF13A598-8ACD-5118-84FA-A417F606E3BB}"/>
          </ac:spMkLst>
        </pc:spChg>
        <pc:spChg chg="add">
          <ac:chgData name="Toby Donaldson" userId="2e6e5431-bb17-4c41-9985-d39c50d83c73" providerId="ADAL" clId="{0D61E69F-BE4C-465F-B9F9-39BCCE493B2D}" dt="2024-09-20T22:19:17.190" v="299" actId="11529"/>
          <ac:spMkLst>
            <pc:docMk/>
            <pc:sldMk cId="3573607454" sldId="306"/>
            <ac:spMk id="13" creationId="{8D3351F3-A898-609E-5961-F04D85E787E1}"/>
          </ac:spMkLst>
        </pc:spChg>
        <pc:spChg chg="add del mod">
          <ac:chgData name="Toby Donaldson" userId="2e6e5431-bb17-4c41-9985-d39c50d83c73" providerId="ADAL" clId="{0D61E69F-BE4C-465F-B9F9-39BCCE493B2D}" dt="2024-09-20T22:40:28.508" v="1257" actId="21"/>
          <ac:spMkLst>
            <pc:docMk/>
            <pc:sldMk cId="3573607454" sldId="306"/>
            <ac:spMk id="14" creationId="{FF13A598-8ACD-5118-84FA-A417F606E3BB}"/>
          </ac:spMkLst>
        </pc:spChg>
        <pc:spChg chg="add mod">
          <ac:chgData name="Toby Donaldson" userId="2e6e5431-bb17-4c41-9985-d39c50d83c73" providerId="ADAL" clId="{0D61E69F-BE4C-465F-B9F9-39BCCE493B2D}" dt="2024-09-20T22:40:25.551" v="1256"/>
          <ac:spMkLst>
            <pc:docMk/>
            <pc:sldMk cId="3573607454" sldId="306"/>
            <ac:spMk id="15" creationId="{5AE78048-1347-32E0-0A67-3C85D226F6B8}"/>
          </ac:spMkLst>
        </pc:spChg>
      </pc:sldChg>
      <pc:sldChg chg="addSp delSp modSp add mod">
        <pc:chgData name="Toby Donaldson" userId="2e6e5431-bb17-4c41-9985-d39c50d83c73" providerId="ADAL" clId="{0D61E69F-BE4C-465F-B9F9-39BCCE493B2D}" dt="2024-09-23T04:08:43.784" v="3934" actId="14100"/>
        <pc:sldMkLst>
          <pc:docMk/>
          <pc:sldMk cId="2872453283" sldId="307"/>
        </pc:sldMkLst>
        <pc:spChg chg="add mod">
          <ac:chgData name="Toby Donaldson" userId="2e6e5431-bb17-4c41-9985-d39c50d83c73" providerId="ADAL" clId="{0D61E69F-BE4C-465F-B9F9-39BCCE493B2D}" dt="2024-09-20T22:20:34.211" v="311" actId="1076"/>
          <ac:spMkLst>
            <pc:docMk/>
            <pc:sldMk cId="2872453283" sldId="307"/>
            <ac:spMk id="2" creationId="{52B8C3FA-E6D0-9BB7-7751-26D9EC83D90D}"/>
          </ac:spMkLst>
        </pc:spChg>
        <pc:spChg chg="add mod">
          <ac:chgData name="Toby Donaldson" userId="2e6e5431-bb17-4c41-9985-d39c50d83c73" providerId="ADAL" clId="{0D61E69F-BE4C-465F-B9F9-39BCCE493B2D}" dt="2024-09-20T22:20:42.761" v="314" actId="1076"/>
          <ac:spMkLst>
            <pc:docMk/>
            <pc:sldMk cId="2872453283" sldId="307"/>
            <ac:spMk id="3" creationId="{4756E05D-8828-3326-D73E-EF25978288DA}"/>
          </ac:spMkLst>
        </pc:spChg>
        <pc:spChg chg="add mod">
          <ac:chgData name="Toby Donaldson" userId="2e6e5431-bb17-4c41-9985-d39c50d83c73" providerId="ADAL" clId="{0D61E69F-BE4C-465F-B9F9-39BCCE493B2D}" dt="2024-09-23T04:08:43.784" v="3934" actId="14100"/>
          <ac:spMkLst>
            <pc:docMk/>
            <pc:sldMk cId="2872453283" sldId="307"/>
            <ac:spMk id="5" creationId="{0969F8B7-C569-C8FA-6F0E-FBB1DFBBAAB9}"/>
          </ac:spMkLst>
        </pc:spChg>
        <pc:spChg chg="mod">
          <ac:chgData name="Toby Donaldson" userId="2e6e5431-bb17-4c41-9985-d39c50d83c73" providerId="ADAL" clId="{0D61E69F-BE4C-465F-B9F9-39BCCE493B2D}" dt="2024-09-20T22:29:56.671" v="806" actId="20577"/>
          <ac:spMkLst>
            <pc:docMk/>
            <pc:sldMk cId="2872453283" sldId="307"/>
            <ac:spMk id="8" creationId="{40D284A6-37BC-F0E3-3E70-0F2FCEA02C14}"/>
          </ac:spMkLst>
        </pc:spChg>
        <pc:spChg chg="del">
          <ac:chgData name="Toby Donaldson" userId="2e6e5431-bb17-4c41-9985-d39c50d83c73" providerId="ADAL" clId="{0D61E69F-BE4C-465F-B9F9-39BCCE493B2D}" dt="2024-09-20T22:22:06.444" v="465" actId="21"/>
          <ac:spMkLst>
            <pc:docMk/>
            <pc:sldMk cId="2872453283" sldId="307"/>
            <ac:spMk id="9" creationId="{59A9753E-B219-A624-674E-05ABA396D0F3}"/>
          </ac:spMkLst>
        </pc:spChg>
        <pc:spChg chg="del mod">
          <ac:chgData name="Toby Donaldson" userId="2e6e5431-bb17-4c41-9985-d39c50d83c73" providerId="ADAL" clId="{0D61E69F-BE4C-465F-B9F9-39BCCE493B2D}" dt="2024-09-20T22:40:09.357" v="1252" actId="21"/>
          <ac:spMkLst>
            <pc:docMk/>
            <pc:sldMk cId="2872453283" sldId="307"/>
            <ac:spMk id="12" creationId="{FF13A598-8ACD-5118-84FA-A417F606E3BB}"/>
          </ac:spMkLst>
        </pc:spChg>
        <pc:spChg chg="add mod">
          <ac:chgData name="Toby Donaldson" userId="2e6e5431-bb17-4c41-9985-d39c50d83c73" providerId="ADAL" clId="{0D61E69F-BE4C-465F-B9F9-39BCCE493B2D}" dt="2024-09-20T22:40:01.245" v="1249"/>
          <ac:spMkLst>
            <pc:docMk/>
            <pc:sldMk cId="2872453283" sldId="307"/>
            <ac:spMk id="15" creationId="{A391096C-B712-6095-EF9E-4FBFD781A0EC}"/>
          </ac:spMkLst>
        </pc:spChg>
        <pc:spChg chg="add mod">
          <ac:chgData name="Toby Donaldson" userId="2e6e5431-bb17-4c41-9985-d39c50d83c73" providerId="ADAL" clId="{0D61E69F-BE4C-465F-B9F9-39BCCE493B2D}" dt="2024-09-20T22:40:06.350" v="1251"/>
          <ac:spMkLst>
            <pc:docMk/>
            <pc:sldMk cId="2872453283" sldId="307"/>
            <ac:spMk id="16" creationId="{D85AFBBE-6413-A604-0AAF-F1F4FF69039E}"/>
          </ac:spMkLst>
        </pc:spChg>
        <pc:cxnChg chg="add mod">
          <ac:chgData name="Toby Donaldson" userId="2e6e5431-bb17-4c41-9985-d39c50d83c73" providerId="ADAL" clId="{0D61E69F-BE4C-465F-B9F9-39BCCE493B2D}" dt="2024-09-23T04:08:43.784" v="3934" actId="14100"/>
          <ac:cxnSpMkLst>
            <pc:docMk/>
            <pc:sldMk cId="2872453283" sldId="307"/>
            <ac:cxnSpMk id="7" creationId="{A25E9E7B-857C-ECA8-69E1-F30804DA6DDD}"/>
          </ac:cxnSpMkLst>
        </pc:cxnChg>
        <pc:cxnChg chg="add mod">
          <ac:chgData name="Toby Donaldson" userId="2e6e5431-bb17-4c41-9985-d39c50d83c73" providerId="ADAL" clId="{0D61E69F-BE4C-465F-B9F9-39BCCE493B2D}" dt="2024-09-23T04:08:43.784" v="3934" actId="14100"/>
          <ac:cxnSpMkLst>
            <pc:docMk/>
            <pc:sldMk cId="2872453283" sldId="307"/>
            <ac:cxnSpMk id="14" creationId="{429130FA-0092-1258-4BA0-C5734E5DDAC4}"/>
          </ac:cxnSpMkLst>
        </pc:cxnChg>
      </pc:sldChg>
      <pc:sldChg chg="addSp delSp modSp add del mod">
        <pc:chgData name="Toby Donaldson" userId="2e6e5431-bb17-4c41-9985-d39c50d83c73" providerId="ADAL" clId="{0D61E69F-BE4C-465F-B9F9-39BCCE493B2D}" dt="2024-09-20T22:30:45.560" v="822" actId="2696"/>
        <pc:sldMkLst>
          <pc:docMk/>
          <pc:sldMk cId="2751741213" sldId="308"/>
        </pc:sldMkLst>
        <pc:spChg chg="del mod">
          <ac:chgData name="Toby Donaldson" userId="2e6e5431-bb17-4c41-9985-d39c50d83c73" providerId="ADAL" clId="{0D61E69F-BE4C-465F-B9F9-39BCCE493B2D}" dt="2024-09-20T22:23:38.888" v="473" actId="21"/>
          <ac:spMkLst>
            <pc:docMk/>
            <pc:sldMk cId="2751741213" sldId="308"/>
            <ac:spMk id="2" creationId="{52B8C3FA-E6D0-9BB7-7751-26D9EC83D90D}"/>
          </ac:spMkLst>
        </pc:spChg>
        <pc:spChg chg="del mod">
          <ac:chgData name="Toby Donaldson" userId="2e6e5431-bb17-4c41-9985-d39c50d83c73" providerId="ADAL" clId="{0D61E69F-BE4C-465F-B9F9-39BCCE493B2D}" dt="2024-09-20T22:23:38.888" v="473" actId="21"/>
          <ac:spMkLst>
            <pc:docMk/>
            <pc:sldMk cId="2751741213" sldId="308"/>
            <ac:spMk id="3" creationId="{4756E05D-8828-3326-D73E-EF25978288DA}"/>
          </ac:spMkLst>
        </pc:spChg>
        <pc:spChg chg="del">
          <ac:chgData name="Toby Donaldson" userId="2e6e5431-bb17-4c41-9985-d39c50d83c73" providerId="ADAL" clId="{0D61E69F-BE4C-465F-B9F9-39BCCE493B2D}" dt="2024-09-20T22:23:15.039" v="468" actId="21"/>
          <ac:spMkLst>
            <pc:docMk/>
            <pc:sldMk cId="2751741213" sldId="308"/>
            <ac:spMk id="5" creationId="{0969F8B7-C569-C8FA-6F0E-FBB1DFBBAAB9}"/>
          </ac:spMkLst>
        </pc:spChg>
        <pc:spChg chg="mod">
          <ac:chgData name="Toby Donaldson" userId="2e6e5431-bb17-4c41-9985-d39c50d83c73" providerId="ADAL" clId="{0D61E69F-BE4C-465F-B9F9-39BCCE493B2D}" dt="2024-09-20T22:29:18.009" v="801" actId="313"/>
          <ac:spMkLst>
            <pc:docMk/>
            <pc:sldMk cId="2751741213" sldId="308"/>
            <ac:spMk id="8" creationId="{40D284A6-37BC-F0E3-3E70-0F2FCEA02C14}"/>
          </ac:spMkLst>
        </pc:spChg>
        <pc:spChg chg="del">
          <ac:chgData name="Toby Donaldson" userId="2e6e5431-bb17-4c41-9985-d39c50d83c73" providerId="ADAL" clId="{0D61E69F-BE4C-465F-B9F9-39BCCE493B2D}" dt="2024-09-20T22:22:26.710" v="466" actId="21"/>
          <ac:spMkLst>
            <pc:docMk/>
            <pc:sldMk cId="2751741213" sldId="308"/>
            <ac:spMk id="9" creationId="{59A9753E-B219-A624-674E-05ABA396D0F3}"/>
          </ac:spMkLst>
        </pc:spChg>
        <pc:spChg chg="add mod">
          <ac:chgData name="Toby Donaldson" userId="2e6e5431-bb17-4c41-9985-d39c50d83c73" providerId="ADAL" clId="{0D61E69F-BE4C-465F-B9F9-39BCCE493B2D}" dt="2024-09-20T22:24:52.863" v="481" actId="1076"/>
          <ac:spMkLst>
            <pc:docMk/>
            <pc:sldMk cId="2751741213" sldId="308"/>
            <ac:spMk id="11" creationId="{C50813C2-D497-3ABD-F289-638D14DD4A57}"/>
          </ac:spMkLst>
        </pc:spChg>
        <pc:spChg chg="add mod">
          <ac:chgData name="Toby Donaldson" userId="2e6e5431-bb17-4c41-9985-d39c50d83c73" providerId="ADAL" clId="{0D61E69F-BE4C-465F-B9F9-39BCCE493B2D}" dt="2024-09-20T22:26:28.858" v="701" actId="1076"/>
          <ac:spMkLst>
            <pc:docMk/>
            <pc:sldMk cId="2751741213" sldId="308"/>
            <ac:spMk id="15" creationId="{91A801F0-94BB-D7E2-7CF6-D3F9F5B0474B}"/>
          </ac:spMkLst>
        </pc:spChg>
        <pc:spChg chg="add mod">
          <ac:chgData name="Toby Donaldson" userId="2e6e5431-bb17-4c41-9985-d39c50d83c73" providerId="ADAL" clId="{0D61E69F-BE4C-465F-B9F9-39BCCE493B2D}" dt="2024-09-20T22:27:30.003" v="743" actId="1076"/>
          <ac:spMkLst>
            <pc:docMk/>
            <pc:sldMk cId="2751741213" sldId="308"/>
            <ac:spMk id="16" creationId="{AACA4083-4D24-AF52-0231-B40DBEE3D679}"/>
          </ac:spMkLst>
        </pc:spChg>
        <pc:spChg chg="add mod">
          <ac:chgData name="Toby Donaldson" userId="2e6e5431-bb17-4c41-9985-d39c50d83c73" providerId="ADAL" clId="{0D61E69F-BE4C-465F-B9F9-39BCCE493B2D}" dt="2024-09-20T22:27:36.991" v="744" actId="1076"/>
          <ac:spMkLst>
            <pc:docMk/>
            <pc:sldMk cId="2751741213" sldId="308"/>
            <ac:spMk id="17" creationId="{C13B2520-E3F7-E0AC-20AE-1E50CE7EF219}"/>
          </ac:spMkLst>
        </pc:spChg>
        <pc:cxnChg chg="del mod">
          <ac:chgData name="Toby Donaldson" userId="2e6e5431-bb17-4c41-9985-d39c50d83c73" providerId="ADAL" clId="{0D61E69F-BE4C-465F-B9F9-39BCCE493B2D}" dt="2024-09-20T22:23:38.888" v="473" actId="21"/>
          <ac:cxnSpMkLst>
            <pc:docMk/>
            <pc:sldMk cId="2751741213" sldId="308"/>
            <ac:cxnSpMk id="7" creationId="{A25E9E7B-857C-ECA8-69E1-F30804DA6DDD}"/>
          </ac:cxnSpMkLst>
        </pc:cxnChg>
        <pc:cxnChg chg="del mod">
          <ac:chgData name="Toby Donaldson" userId="2e6e5431-bb17-4c41-9985-d39c50d83c73" providerId="ADAL" clId="{0D61E69F-BE4C-465F-B9F9-39BCCE493B2D}" dt="2024-09-20T22:23:38.888" v="473" actId="21"/>
          <ac:cxnSpMkLst>
            <pc:docMk/>
            <pc:sldMk cId="2751741213" sldId="308"/>
            <ac:cxnSpMk id="14" creationId="{429130FA-0092-1258-4BA0-C5734E5DDAC4}"/>
          </ac:cxnSpMkLst>
        </pc:cxnChg>
        <pc:cxnChg chg="add mod">
          <ac:chgData name="Toby Donaldson" userId="2e6e5431-bb17-4c41-9985-d39c50d83c73" providerId="ADAL" clId="{0D61E69F-BE4C-465F-B9F9-39BCCE493B2D}" dt="2024-09-20T22:27:30.003" v="743" actId="1076"/>
          <ac:cxnSpMkLst>
            <pc:docMk/>
            <pc:sldMk cId="2751741213" sldId="308"/>
            <ac:cxnSpMk id="19" creationId="{663DDC8B-6EA7-ED99-99E5-170F2D2C27EE}"/>
          </ac:cxnSpMkLst>
        </pc:cxnChg>
        <pc:cxnChg chg="add">
          <ac:chgData name="Toby Donaldson" userId="2e6e5431-bb17-4c41-9985-d39c50d83c73" providerId="ADAL" clId="{0D61E69F-BE4C-465F-B9F9-39BCCE493B2D}" dt="2024-09-20T22:27:25.460" v="742" actId="11529"/>
          <ac:cxnSpMkLst>
            <pc:docMk/>
            <pc:sldMk cId="2751741213" sldId="308"/>
            <ac:cxnSpMk id="21" creationId="{90EC65A5-34B2-4390-B7D0-D7E99E18C101}"/>
          </ac:cxnSpMkLst>
        </pc:cxnChg>
      </pc:sldChg>
      <pc:sldChg chg="addSp delSp modSp add mod">
        <pc:chgData name="Toby Donaldson" userId="2e6e5431-bb17-4c41-9985-d39c50d83c73" providerId="ADAL" clId="{0D61E69F-BE4C-465F-B9F9-39BCCE493B2D}" dt="2024-09-20T22:48:56.037" v="1553" actId="113"/>
        <pc:sldMkLst>
          <pc:docMk/>
          <pc:sldMk cId="892689126" sldId="309"/>
        </pc:sldMkLst>
        <pc:spChg chg="add mod">
          <ac:chgData name="Toby Donaldson" userId="2e6e5431-bb17-4c41-9985-d39c50d83c73" providerId="ADAL" clId="{0D61E69F-BE4C-465F-B9F9-39BCCE493B2D}" dt="2024-09-20T22:34:02.788" v="947" actId="2085"/>
          <ac:spMkLst>
            <pc:docMk/>
            <pc:sldMk cId="892689126" sldId="309"/>
            <ac:spMk id="2" creationId="{A568B450-0CDE-98B7-C107-2BE38CC4B57F}"/>
          </ac:spMkLst>
        </pc:spChg>
        <pc:spChg chg="add mod">
          <ac:chgData name="Toby Donaldson" userId="2e6e5431-bb17-4c41-9985-d39c50d83c73" providerId="ADAL" clId="{0D61E69F-BE4C-465F-B9F9-39BCCE493B2D}" dt="2024-09-20T22:48:56.037" v="1553" actId="113"/>
          <ac:spMkLst>
            <pc:docMk/>
            <pc:sldMk cId="892689126" sldId="309"/>
            <ac:spMk id="3" creationId="{045F883D-937C-5D1C-7E3B-1C7F97EBBEE3}"/>
          </ac:spMkLst>
        </pc:spChg>
        <pc:spChg chg="add mod">
          <ac:chgData name="Toby Donaldson" userId="2e6e5431-bb17-4c41-9985-d39c50d83c73" providerId="ADAL" clId="{0D61E69F-BE4C-465F-B9F9-39BCCE493B2D}" dt="2024-09-20T22:39:33.956" v="1240"/>
          <ac:spMkLst>
            <pc:docMk/>
            <pc:sldMk cId="892689126" sldId="309"/>
            <ac:spMk id="5" creationId="{E1146088-751A-5A89-C1E3-6297B871BF4A}"/>
          </ac:spMkLst>
        </pc:spChg>
        <pc:spChg chg="mod">
          <ac:chgData name="Toby Donaldson" userId="2e6e5431-bb17-4c41-9985-d39c50d83c73" providerId="ADAL" clId="{0D61E69F-BE4C-465F-B9F9-39BCCE493B2D}" dt="2024-09-20T22:33:07.231" v="883" actId="20577"/>
          <ac:spMkLst>
            <pc:docMk/>
            <pc:sldMk cId="892689126" sldId="309"/>
            <ac:spMk id="8" creationId="{40D284A6-37BC-F0E3-3E70-0F2FCEA02C14}"/>
          </ac:spMkLst>
        </pc:spChg>
        <pc:spChg chg="del">
          <ac:chgData name="Toby Donaldson" userId="2e6e5431-bb17-4c41-9985-d39c50d83c73" providerId="ADAL" clId="{0D61E69F-BE4C-465F-B9F9-39BCCE493B2D}" dt="2024-09-20T22:32:23.465" v="831" actId="21"/>
          <ac:spMkLst>
            <pc:docMk/>
            <pc:sldMk cId="892689126" sldId="309"/>
            <ac:spMk id="11" creationId="{C50813C2-D497-3ABD-F289-638D14DD4A57}"/>
          </ac:spMkLst>
        </pc:spChg>
        <pc:spChg chg="del mod">
          <ac:chgData name="Toby Donaldson" userId="2e6e5431-bb17-4c41-9985-d39c50d83c73" providerId="ADAL" clId="{0D61E69F-BE4C-465F-B9F9-39BCCE493B2D}" dt="2024-09-20T22:39:38.147" v="1241" actId="478"/>
          <ac:spMkLst>
            <pc:docMk/>
            <pc:sldMk cId="892689126" sldId="309"/>
            <ac:spMk id="12" creationId="{FF13A598-8ACD-5118-84FA-A417F606E3BB}"/>
          </ac:spMkLst>
        </pc:spChg>
        <pc:spChg chg="del">
          <ac:chgData name="Toby Donaldson" userId="2e6e5431-bb17-4c41-9985-d39c50d83c73" providerId="ADAL" clId="{0D61E69F-BE4C-465F-B9F9-39BCCE493B2D}" dt="2024-09-20T22:32:23.465" v="831" actId="21"/>
          <ac:spMkLst>
            <pc:docMk/>
            <pc:sldMk cId="892689126" sldId="309"/>
            <ac:spMk id="15" creationId="{91A801F0-94BB-D7E2-7CF6-D3F9F5B0474B}"/>
          </ac:spMkLst>
        </pc:spChg>
        <pc:spChg chg="del">
          <ac:chgData name="Toby Donaldson" userId="2e6e5431-bb17-4c41-9985-d39c50d83c73" providerId="ADAL" clId="{0D61E69F-BE4C-465F-B9F9-39BCCE493B2D}" dt="2024-09-20T22:32:23.465" v="831" actId="21"/>
          <ac:spMkLst>
            <pc:docMk/>
            <pc:sldMk cId="892689126" sldId="309"/>
            <ac:spMk id="16" creationId="{AACA4083-4D24-AF52-0231-B40DBEE3D679}"/>
          </ac:spMkLst>
        </pc:spChg>
        <pc:spChg chg="del mod">
          <ac:chgData name="Toby Donaldson" userId="2e6e5431-bb17-4c41-9985-d39c50d83c73" providerId="ADAL" clId="{0D61E69F-BE4C-465F-B9F9-39BCCE493B2D}" dt="2024-09-20T22:31:18.206" v="826" actId="21"/>
          <ac:spMkLst>
            <pc:docMk/>
            <pc:sldMk cId="892689126" sldId="309"/>
            <ac:spMk id="17" creationId="{C13B2520-E3F7-E0AC-20AE-1E50CE7EF219}"/>
          </ac:spMkLst>
        </pc:spChg>
        <pc:cxnChg chg="del mod">
          <ac:chgData name="Toby Donaldson" userId="2e6e5431-bb17-4c41-9985-d39c50d83c73" providerId="ADAL" clId="{0D61E69F-BE4C-465F-B9F9-39BCCE493B2D}" dt="2024-09-20T22:32:25.369" v="832" actId="21"/>
          <ac:cxnSpMkLst>
            <pc:docMk/>
            <pc:sldMk cId="892689126" sldId="309"/>
            <ac:cxnSpMk id="19" creationId="{663DDC8B-6EA7-ED99-99E5-170F2D2C27EE}"/>
          </ac:cxnSpMkLst>
        </pc:cxnChg>
        <pc:cxnChg chg="del mod">
          <ac:chgData name="Toby Donaldson" userId="2e6e5431-bb17-4c41-9985-d39c50d83c73" providerId="ADAL" clId="{0D61E69F-BE4C-465F-B9F9-39BCCE493B2D}" dt="2024-09-20T22:32:23.465" v="831" actId="21"/>
          <ac:cxnSpMkLst>
            <pc:docMk/>
            <pc:sldMk cId="892689126" sldId="309"/>
            <ac:cxnSpMk id="21" creationId="{90EC65A5-34B2-4390-B7D0-D7E99E18C101}"/>
          </ac:cxnSpMkLst>
        </pc:cxnChg>
      </pc:sldChg>
      <pc:sldChg chg="addSp delSp modSp add mod ord">
        <pc:chgData name="Toby Donaldson" userId="2e6e5431-bb17-4c41-9985-d39c50d83c73" providerId="ADAL" clId="{0D61E69F-BE4C-465F-B9F9-39BCCE493B2D}" dt="2024-09-23T04:10:06.075" v="3941" actId="1076"/>
        <pc:sldMkLst>
          <pc:docMk/>
          <pc:sldMk cId="1882997732" sldId="310"/>
        </pc:sldMkLst>
        <pc:spChg chg="add mod">
          <ac:chgData name="Toby Donaldson" userId="2e6e5431-bb17-4c41-9985-d39c50d83c73" providerId="ADAL" clId="{0D61E69F-BE4C-465F-B9F9-39BCCE493B2D}" dt="2024-09-20T22:39:46.089" v="1244" actId="1076"/>
          <ac:spMkLst>
            <pc:docMk/>
            <pc:sldMk cId="1882997732" sldId="310"/>
            <ac:spMk id="5" creationId="{11E39781-94AF-0296-13EF-8D21905FE3A2}"/>
          </ac:spMkLst>
        </pc:spChg>
        <pc:spChg chg="add mod">
          <ac:chgData name="Toby Donaldson" userId="2e6e5431-bb17-4c41-9985-d39c50d83c73" providerId="ADAL" clId="{0D61E69F-BE4C-465F-B9F9-39BCCE493B2D}" dt="2024-09-20T22:39:49.964" v="1246"/>
          <ac:spMkLst>
            <pc:docMk/>
            <pc:sldMk cId="1882997732" sldId="310"/>
            <ac:spMk id="6" creationId="{FFC61FBE-6060-D8C7-02D4-F8BE87D0FCBD}"/>
          </ac:spMkLst>
        </pc:spChg>
        <pc:spChg chg="del mod">
          <ac:chgData name="Toby Donaldson" userId="2e6e5431-bb17-4c41-9985-d39c50d83c73" providerId="ADAL" clId="{0D61E69F-BE4C-465F-B9F9-39BCCE493B2D}" dt="2024-09-20T22:39:55.766" v="1248" actId="478"/>
          <ac:spMkLst>
            <pc:docMk/>
            <pc:sldMk cId="1882997732" sldId="310"/>
            <ac:spMk id="12" creationId="{FF13A598-8ACD-5118-84FA-A417F606E3BB}"/>
          </ac:spMkLst>
        </pc:spChg>
        <pc:spChg chg="mod">
          <ac:chgData name="Toby Donaldson" userId="2e6e5431-bb17-4c41-9985-d39c50d83c73" providerId="ADAL" clId="{0D61E69F-BE4C-465F-B9F9-39BCCE493B2D}" dt="2024-09-23T04:09:13.549" v="3935" actId="113"/>
          <ac:spMkLst>
            <pc:docMk/>
            <pc:sldMk cId="1882997732" sldId="310"/>
            <ac:spMk id="15" creationId="{91A801F0-94BB-D7E2-7CF6-D3F9F5B0474B}"/>
          </ac:spMkLst>
        </pc:spChg>
        <pc:spChg chg="mod">
          <ac:chgData name="Toby Donaldson" userId="2e6e5431-bb17-4c41-9985-d39c50d83c73" providerId="ADAL" clId="{0D61E69F-BE4C-465F-B9F9-39BCCE493B2D}" dt="2024-09-23T04:10:06.075" v="3941" actId="1076"/>
          <ac:spMkLst>
            <pc:docMk/>
            <pc:sldMk cId="1882997732" sldId="310"/>
            <ac:spMk id="17" creationId="{C13B2520-E3F7-E0AC-20AE-1E50CE7EF219}"/>
          </ac:spMkLst>
        </pc:spChg>
        <pc:cxnChg chg="add mod">
          <ac:chgData name="Toby Donaldson" userId="2e6e5431-bb17-4c41-9985-d39c50d83c73" providerId="ADAL" clId="{0D61E69F-BE4C-465F-B9F9-39BCCE493B2D}" dt="2024-09-23T04:10:06.075" v="3941" actId="1076"/>
          <ac:cxnSpMkLst>
            <pc:docMk/>
            <pc:sldMk cId="1882997732" sldId="310"/>
            <ac:cxnSpMk id="3" creationId="{9AB8921A-2E4E-B095-F5E3-5CCFDA2A6D83}"/>
          </ac:cxnSpMkLst>
        </pc:cxnChg>
      </pc:sldChg>
      <pc:sldChg chg="addSp delSp modSp add mod">
        <pc:chgData name="Toby Donaldson" userId="2e6e5431-bb17-4c41-9985-d39c50d83c73" providerId="ADAL" clId="{0D61E69F-BE4C-465F-B9F9-39BCCE493B2D}" dt="2024-09-20T23:05:05.979" v="2532" actId="21"/>
        <pc:sldMkLst>
          <pc:docMk/>
          <pc:sldMk cId="3944662364" sldId="311"/>
        </pc:sldMkLst>
        <pc:spChg chg="mod">
          <ac:chgData name="Toby Donaldson" userId="2e6e5431-bb17-4c41-9985-d39c50d83c73" providerId="ADAL" clId="{0D61E69F-BE4C-465F-B9F9-39BCCE493B2D}" dt="2024-09-20T22:35:45.227" v="1027" actId="1076"/>
          <ac:spMkLst>
            <pc:docMk/>
            <pc:sldMk cId="3944662364" sldId="311"/>
            <ac:spMk id="3" creationId="{045F883D-937C-5D1C-7E3B-1C7F97EBBEE3}"/>
          </ac:spMkLst>
        </pc:spChg>
        <pc:spChg chg="add mod">
          <ac:chgData name="Toby Donaldson" userId="2e6e5431-bb17-4c41-9985-d39c50d83c73" providerId="ADAL" clId="{0D61E69F-BE4C-465F-B9F9-39BCCE493B2D}" dt="2024-09-20T22:35:27.297" v="1022" actId="14100"/>
          <ac:spMkLst>
            <pc:docMk/>
            <pc:sldMk cId="3944662364" sldId="311"/>
            <ac:spMk id="5" creationId="{98C269E4-6FB5-E564-42DD-903D30CD8F2C}"/>
          </ac:spMkLst>
        </pc:spChg>
        <pc:spChg chg="add mod">
          <ac:chgData name="Toby Donaldson" userId="2e6e5431-bb17-4c41-9985-d39c50d83c73" providerId="ADAL" clId="{0D61E69F-BE4C-465F-B9F9-39BCCE493B2D}" dt="2024-09-20T22:36:31.583" v="1101" actId="1076"/>
          <ac:spMkLst>
            <pc:docMk/>
            <pc:sldMk cId="3944662364" sldId="311"/>
            <ac:spMk id="11" creationId="{30DA05D9-9E6A-F367-A060-83BD870DEB9E}"/>
          </ac:spMkLst>
        </pc:spChg>
        <pc:spChg chg="del mod">
          <ac:chgData name="Toby Donaldson" userId="2e6e5431-bb17-4c41-9985-d39c50d83c73" providerId="ADAL" clId="{0D61E69F-BE4C-465F-B9F9-39BCCE493B2D}" dt="2024-09-20T22:39:26.636" v="1238" actId="478"/>
          <ac:spMkLst>
            <pc:docMk/>
            <pc:sldMk cId="3944662364" sldId="311"/>
            <ac:spMk id="12" creationId="{FF13A598-8ACD-5118-84FA-A417F606E3BB}"/>
          </ac:spMkLst>
        </pc:spChg>
        <pc:spChg chg="add mod">
          <ac:chgData name="Toby Donaldson" userId="2e6e5431-bb17-4c41-9985-d39c50d83c73" providerId="ADAL" clId="{0D61E69F-BE4C-465F-B9F9-39BCCE493B2D}" dt="2024-09-20T22:36:59.880" v="1164" actId="20577"/>
          <ac:spMkLst>
            <pc:docMk/>
            <pc:sldMk cId="3944662364" sldId="311"/>
            <ac:spMk id="14" creationId="{484AF237-43CE-2456-32A3-E64AD884E707}"/>
          </ac:spMkLst>
        </pc:spChg>
        <pc:spChg chg="add mod">
          <ac:chgData name="Toby Donaldson" userId="2e6e5431-bb17-4c41-9985-d39c50d83c73" providerId="ADAL" clId="{0D61E69F-BE4C-465F-B9F9-39BCCE493B2D}" dt="2024-09-20T22:39:18.743" v="1235"/>
          <ac:spMkLst>
            <pc:docMk/>
            <pc:sldMk cId="3944662364" sldId="311"/>
            <ac:spMk id="20" creationId="{4D5CB0CE-532E-BA56-45C4-7FBA92F587F3}"/>
          </ac:spMkLst>
        </pc:spChg>
        <pc:spChg chg="add mod">
          <ac:chgData name="Toby Donaldson" userId="2e6e5431-bb17-4c41-9985-d39c50d83c73" providerId="ADAL" clId="{0D61E69F-BE4C-465F-B9F9-39BCCE493B2D}" dt="2024-09-20T22:39:23.233" v="1237"/>
          <ac:spMkLst>
            <pc:docMk/>
            <pc:sldMk cId="3944662364" sldId="311"/>
            <ac:spMk id="21" creationId="{0A5485D6-375C-B321-60CA-E800FEB0634D}"/>
          </ac:spMkLst>
        </pc:spChg>
        <pc:spChg chg="add mod">
          <ac:chgData name="Toby Donaldson" userId="2e6e5431-bb17-4c41-9985-d39c50d83c73" providerId="ADAL" clId="{0D61E69F-BE4C-465F-B9F9-39BCCE493B2D}" dt="2024-09-20T23:04:24.196" v="2518" actId="20577"/>
          <ac:spMkLst>
            <pc:docMk/>
            <pc:sldMk cId="3944662364" sldId="311"/>
            <ac:spMk id="22" creationId="{52B3548E-7A63-075B-18BE-D6AC0AE2B1F7}"/>
          </ac:spMkLst>
        </pc:spChg>
        <pc:spChg chg="add del mod">
          <ac:chgData name="Toby Donaldson" userId="2e6e5431-bb17-4c41-9985-d39c50d83c73" providerId="ADAL" clId="{0D61E69F-BE4C-465F-B9F9-39BCCE493B2D}" dt="2024-09-20T23:05:05.979" v="2532" actId="21"/>
          <ac:spMkLst>
            <pc:docMk/>
            <pc:sldMk cId="3944662364" sldId="311"/>
            <ac:spMk id="25" creationId="{E7645870-8C6E-C214-F5D7-1DEE4890073E}"/>
          </ac:spMkLst>
        </pc:spChg>
        <pc:cxnChg chg="add mod">
          <ac:chgData name="Toby Donaldson" userId="2e6e5431-bb17-4c41-9985-d39c50d83c73" providerId="ADAL" clId="{0D61E69F-BE4C-465F-B9F9-39BCCE493B2D}" dt="2024-09-20T22:35:45.227" v="1027" actId="1076"/>
          <ac:cxnSpMkLst>
            <pc:docMk/>
            <pc:sldMk cId="3944662364" sldId="311"/>
            <ac:cxnSpMk id="7" creationId="{4C610B4D-D8A4-A573-E862-D14B22A6F869}"/>
          </ac:cxnSpMkLst>
        </pc:cxnChg>
        <pc:cxnChg chg="add">
          <ac:chgData name="Toby Donaldson" userId="2e6e5431-bb17-4c41-9985-d39c50d83c73" providerId="ADAL" clId="{0D61E69F-BE4C-465F-B9F9-39BCCE493B2D}" dt="2024-09-20T22:37:36.591" v="1165" actId="11529"/>
          <ac:cxnSpMkLst>
            <pc:docMk/>
            <pc:sldMk cId="3944662364" sldId="311"/>
            <ac:cxnSpMk id="16" creationId="{039879DD-0C4B-745C-A283-827D7F743B32}"/>
          </ac:cxnSpMkLst>
        </pc:cxnChg>
        <pc:cxnChg chg="add mod">
          <ac:chgData name="Toby Donaldson" userId="2e6e5431-bb17-4c41-9985-d39c50d83c73" providerId="ADAL" clId="{0D61E69F-BE4C-465F-B9F9-39BCCE493B2D}" dt="2024-09-20T22:37:45.675" v="1167" actId="14100"/>
          <ac:cxnSpMkLst>
            <pc:docMk/>
            <pc:sldMk cId="3944662364" sldId="311"/>
            <ac:cxnSpMk id="18" creationId="{7D3AD6E6-71A9-64C9-AD5E-F4D6C8A65E67}"/>
          </ac:cxnSpMkLst>
        </pc:cxnChg>
        <pc:cxnChg chg="add">
          <ac:chgData name="Toby Donaldson" userId="2e6e5431-bb17-4c41-9985-d39c50d83c73" providerId="ADAL" clId="{0D61E69F-BE4C-465F-B9F9-39BCCE493B2D}" dt="2024-09-20T23:04:29.352" v="2519" actId="11529"/>
          <ac:cxnSpMkLst>
            <pc:docMk/>
            <pc:sldMk cId="3944662364" sldId="311"/>
            <ac:cxnSpMk id="24" creationId="{EF3078A0-45CB-3ABB-CD7A-6915820AEA22}"/>
          </ac:cxnSpMkLst>
        </pc:cxnChg>
      </pc:sldChg>
      <pc:sldChg chg="addSp delSp modSp add mod">
        <pc:chgData name="Toby Donaldson" userId="2e6e5431-bb17-4c41-9985-d39c50d83c73" providerId="ADAL" clId="{0D61E69F-BE4C-465F-B9F9-39BCCE493B2D}" dt="2024-09-23T04:12:38.074" v="3943" actId="21"/>
        <pc:sldMkLst>
          <pc:docMk/>
          <pc:sldMk cId="2209025065" sldId="312"/>
        </pc:sldMkLst>
        <pc:spChg chg="mod">
          <ac:chgData name="Toby Donaldson" userId="2e6e5431-bb17-4c41-9985-d39c50d83c73" providerId="ADAL" clId="{0D61E69F-BE4C-465F-B9F9-39BCCE493B2D}" dt="2024-09-20T22:44:33.511" v="1417" actId="1076"/>
          <ac:spMkLst>
            <pc:docMk/>
            <pc:sldMk cId="2209025065" sldId="312"/>
            <ac:spMk id="3" creationId="{045F883D-937C-5D1C-7E3B-1C7F97EBBEE3}"/>
          </ac:spMkLst>
        </pc:spChg>
        <pc:spChg chg="mod">
          <ac:chgData name="Toby Donaldson" userId="2e6e5431-bb17-4c41-9985-d39c50d83c73" providerId="ADAL" clId="{0D61E69F-BE4C-465F-B9F9-39BCCE493B2D}" dt="2024-09-20T22:38:16.148" v="1170" actId="14100"/>
          <ac:spMkLst>
            <pc:docMk/>
            <pc:sldMk cId="2209025065" sldId="312"/>
            <ac:spMk id="5" creationId="{98C269E4-6FB5-E564-42DD-903D30CD8F2C}"/>
          </ac:spMkLst>
        </pc:spChg>
        <pc:spChg chg="del">
          <ac:chgData name="Toby Donaldson" userId="2e6e5431-bb17-4c41-9985-d39c50d83c73" providerId="ADAL" clId="{0D61E69F-BE4C-465F-B9F9-39BCCE493B2D}" dt="2024-09-23T04:12:38.074" v="3943" actId="21"/>
          <ac:spMkLst>
            <pc:docMk/>
            <pc:sldMk cId="2209025065" sldId="312"/>
            <ac:spMk id="10" creationId="{00418111-740E-B339-2ED1-2BC013B15505}"/>
          </ac:spMkLst>
        </pc:spChg>
        <pc:spChg chg="del">
          <ac:chgData name="Toby Donaldson" userId="2e6e5431-bb17-4c41-9985-d39c50d83c73" providerId="ADAL" clId="{0D61E69F-BE4C-465F-B9F9-39BCCE493B2D}" dt="2024-09-20T22:38:26.969" v="1172" actId="21"/>
          <ac:spMkLst>
            <pc:docMk/>
            <pc:sldMk cId="2209025065" sldId="312"/>
            <ac:spMk id="11" creationId="{30DA05D9-9E6A-F367-A060-83BD870DEB9E}"/>
          </ac:spMkLst>
        </pc:spChg>
        <pc:spChg chg="del mod">
          <ac:chgData name="Toby Donaldson" userId="2e6e5431-bb17-4c41-9985-d39c50d83c73" providerId="ADAL" clId="{0D61E69F-BE4C-465F-B9F9-39BCCE493B2D}" dt="2024-09-23T04:12:38.074" v="3943" actId="21"/>
          <ac:spMkLst>
            <pc:docMk/>
            <pc:sldMk cId="2209025065" sldId="312"/>
            <ac:spMk id="12" creationId="{FF13A598-8ACD-5118-84FA-A417F606E3BB}"/>
          </ac:spMkLst>
        </pc:spChg>
        <pc:spChg chg="del">
          <ac:chgData name="Toby Donaldson" userId="2e6e5431-bb17-4c41-9985-d39c50d83c73" providerId="ADAL" clId="{0D61E69F-BE4C-465F-B9F9-39BCCE493B2D}" dt="2024-09-23T04:12:38.074" v="3943" actId="21"/>
          <ac:spMkLst>
            <pc:docMk/>
            <pc:sldMk cId="2209025065" sldId="312"/>
            <ac:spMk id="13" creationId="{8D3351F3-A898-609E-5961-F04D85E787E1}"/>
          </ac:spMkLst>
        </pc:spChg>
        <pc:spChg chg="del">
          <ac:chgData name="Toby Donaldson" userId="2e6e5431-bb17-4c41-9985-d39c50d83c73" providerId="ADAL" clId="{0D61E69F-BE4C-465F-B9F9-39BCCE493B2D}" dt="2024-09-20T22:38:26.969" v="1172" actId="21"/>
          <ac:spMkLst>
            <pc:docMk/>
            <pc:sldMk cId="2209025065" sldId="312"/>
            <ac:spMk id="14" creationId="{484AF237-43CE-2456-32A3-E64AD884E707}"/>
          </ac:spMkLst>
        </pc:spChg>
        <pc:spChg chg="add mod">
          <ac:chgData name="Toby Donaldson" userId="2e6e5431-bb17-4c41-9985-d39c50d83c73" providerId="ADAL" clId="{0D61E69F-BE4C-465F-B9F9-39BCCE493B2D}" dt="2024-09-20T22:44:25.379" v="1416" actId="208"/>
          <ac:spMkLst>
            <pc:docMk/>
            <pc:sldMk cId="2209025065" sldId="312"/>
            <ac:spMk id="21" creationId="{930A444C-D57E-E683-A9F0-A23B36C944F1}"/>
          </ac:spMkLst>
        </pc:spChg>
        <pc:spChg chg="add mod">
          <ac:chgData name="Toby Donaldson" userId="2e6e5431-bb17-4c41-9985-d39c50d83c73" providerId="ADAL" clId="{0D61E69F-BE4C-465F-B9F9-39BCCE493B2D}" dt="2024-09-20T22:54:10.680" v="1736" actId="14100"/>
          <ac:spMkLst>
            <pc:docMk/>
            <pc:sldMk cId="2209025065" sldId="312"/>
            <ac:spMk id="23" creationId="{25BB9E9D-3899-C007-45FF-5A1F7BEF9431}"/>
          </ac:spMkLst>
        </pc:spChg>
        <pc:spChg chg="add mod">
          <ac:chgData name="Toby Donaldson" userId="2e6e5431-bb17-4c41-9985-d39c50d83c73" providerId="ADAL" clId="{0D61E69F-BE4C-465F-B9F9-39BCCE493B2D}" dt="2024-09-20T22:47:35.033" v="1547" actId="113"/>
          <ac:spMkLst>
            <pc:docMk/>
            <pc:sldMk cId="2209025065" sldId="312"/>
            <ac:spMk id="26" creationId="{EAFC52BC-C892-DEC4-2FEA-BE4894E1757D}"/>
          </ac:spMkLst>
        </pc:spChg>
        <pc:spChg chg="add mod">
          <ac:chgData name="Toby Donaldson" userId="2e6e5431-bb17-4c41-9985-d39c50d83c73" providerId="ADAL" clId="{0D61E69F-BE4C-465F-B9F9-39BCCE493B2D}" dt="2024-09-20T22:48:20.520" v="1552" actId="1076"/>
          <ac:spMkLst>
            <pc:docMk/>
            <pc:sldMk cId="2209025065" sldId="312"/>
            <ac:spMk id="29" creationId="{27F9F113-89E7-E269-4673-C1799D96F705}"/>
          </ac:spMkLst>
        </pc:spChg>
        <pc:cxnChg chg="del mod">
          <ac:chgData name="Toby Donaldson" userId="2e6e5431-bb17-4c41-9985-d39c50d83c73" providerId="ADAL" clId="{0D61E69F-BE4C-465F-B9F9-39BCCE493B2D}" dt="2024-09-20T22:38:18.814" v="1171" actId="21"/>
          <ac:cxnSpMkLst>
            <pc:docMk/>
            <pc:sldMk cId="2209025065" sldId="312"/>
            <ac:cxnSpMk id="7" creationId="{4C610B4D-D8A4-A573-E862-D14B22A6F869}"/>
          </ac:cxnSpMkLst>
        </pc:cxnChg>
        <pc:cxnChg chg="del mod">
          <ac:chgData name="Toby Donaldson" userId="2e6e5431-bb17-4c41-9985-d39c50d83c73" providerId="ADAL" clId="{0D61E69F-BE4C-465F-B9F9-39BCCE493B2D}" dt="2024-09-20T22:38:26.969" v="1172" actId="21"/>
          <ac:cxnSpMkLst>
            <pc:docMk/>
            <pc:sldMk cId="2209025065" sldId="312"/>
            <ac:cxnSpMk id="16" creationId="{039879DD-0C4B-745C-A283-827D7F743B32}"/>
          </ac:cxnSpMkLst>
        </pc:cxnChg>
        <pc:cxnChg chg="add mod">
          <ac:chgData name="Toby Donaldson" userId="2e6e5431-bb17-4c41-9985-d39c50d83c73" providerId="ADAL" clId="{0D61E69F-BE4C-465F-B9F9-39BCCE493B2D}" dt="2024-09-20T22:44:37.805" v="1418" actId="14100"/>
          <ac:cxnSpMkLst>
            <pc:docMk/>
            <pc:sldMk cId="2209025065" sldId="312"/>
            <ac:cxnSpMk id="17" creationId="{3BE31832-D837-6457-08A3-438652C35F36}"/>
          </ac:cxnSpMkLst>
        </pc:cxnChg>
        <pc:cxnChg chg="del mod">
          <ac:chgData name="Toby Donaldson" userId="2e6e5431-bb17-4c41-9985-d39c50d83c73" providerId="ADAL" clId="{0D61E69F-BE4C-465F-B9F9-39BCCE493B2D}" dt="2024-09-20T22:38:26.969" v="1172" actId="21"/>
          <ac:cxnSpMkLst>
            <pc:docMk/>
            <pc:sldMk cId="2209025065" sldId="312"/>
            <ac:cxnSpMk id="18" creationId="{7D3AD6E6-71A9-64C9-AD5E-F4D6C8A65E67}"/>
          </ac:cxnSpMkLst>
        </pc:cxnChg>
        <pc:cxnChg chg="add mod">
          <ac:chgData name="Toby Donaldson" userId="2e6e5431-bb17-4c41-9985-d39c50d83c73" providerId="ADAL" clId="{0D61E69F-BE4C-465F-B9F9-39BCCE493B2D}" dt="2024-09-20T22:54:10.680" v="1736" actId="14100"/>
          <ac:cxnSpMkLst>
            <pc:docMk/>
            <pc:sldMk cId="2209025065" sldId="312"/>
            <ac:cxnSpMk id="25" creationId="{148AF63C-666C-41E5-D1C4-DFD8128247FD}"/>
          </ac:cxnSpMkLst>
        </pc:cxnChg>
        <pc:cxnChg chg="add mod">
          <ac:chgData name="Toby Donaldson" userId="2e6e5431-bb17-4c41-9985-d39c50d83c73" providerId="ADAL" clId="{0D61E69F-BE4C-465F-B9F9-39BCCE493B2D}" dt="2024-09-20T22:54:10.680" v="1736" actId="14100"/>
          <ac:cxnSpMkLst>
            <pc:docMk/>
            <pc:sldMk cId="2209025065" sldId="312"/>
            <ac:cxnSpMk id="28" creationId="{5C65B9B9-D021-D9BC-70E3-7ECD67E4CD7E}"/>
          </ac:cxnSpMkLst>
        </pc:cxnChg>
      </pc:sldChg>
      <pc:sldChg chg="addSp delSp modSp add mod">
        <pc:chgData name="Toby Donaldson" userId="2e6e5431-bb17-4c41-9985-d39c50d83c73" providerId="ADAL" clId="{0D61E69F-BE4C-465F-B9F9-39BCCE493B2D}" dt="2024-09-23T04:11:18.931" v="3942" actId="207"/>
        <pc:sldMkLst>
          <pc:docMk/>
          <pc:sldMk cId="2701333559" sldId="313"/>
        </pc:sldMkLst>
        <pc:spChg chg="mod">
          <ac:chgData name="Toby Donaldson" userId="2e6e5431-bb17-4c41-9985-d39c50d83c73" providerId="ADAL" clId="{0D61E69F-BE4C-465F-B9F9-39BCCE493B2D}" dt="2024-09-20T22:52:33.437" v="1720" actId="20577"/>
          <ac:spMkLst>
            <pc:docMk/>
            <pc:sldMk cId="2701333559" sldId="313"/>
            <ac:spMk id="3" creationId="{045F883D-937C-5D1C-7E3B-1C7F97EBBEE3}"/>
          </ac:spMkLst>
        </pc:spChg>
        <pc:spChg chg="mod">
          <ac:chgData name="Toby Donaldson" userId="2e6e5431-bb17-4c41-9985-d39c50d83c73" providerId="ADAL" clId="{0D61E69F-BE4C-465F-B9F9-39BCCE493B2D}" dt="2024-09-23T04:11:18.931" v="3942" actId="207"/>
          <ac:spMkLst>
            <pc:docMk/>
            <pc:sldMk cId="2701333559" sldId="313"/>
            <ac:spMk id="8" creationId="{40D284A6-37BC-F0E3-3E70-0F2FCEA02C14}"/>
          </ac:spMkLst>
        </pc:spChg>
        <pc:spChg chg="mod">
          <ac:chgData name="Toby Donaldson" userId="2e6e5431-bb17-4c41-9985-d39c50d83c73" providerId="ADAL" clId="{0D61E69F-BE4C-465F-B9F9-39BCCE493B2D}" dt="2024-09-20T22:53:07.650" v="1727" actId="20577"/>
          <ac:spMkLst>
            <pc:docMk/>
            <pc:sldMk cId="2701333559" sldId="313"/>
            <ac:spMk id="10" creationId="{00418111-740E-B339-2ED1-2BC013B15505}"/>
          </ac:spMkLst>
        </pc:spChg>
        <pc:spChg chg="del">
          <ac:chgData name="Toby Donaldson" userId="2e6e5431-bb17-4c41-9985-d39c50d83c73" providerId="ADAL" clId="{0D61E69F-BE4C-465F-B9F9-39BCCE493B2D}" dt="2024-09-20T22:51:13.506" v="1561" actId="21"/>
          <ac:spMkLst>
            <pc:docMk/>
            <pc:sldMk cId="2701333559" sldId="313"/>
            <ac:spMk id="11" creationId="{30DA05D9-9E6A-F367-A060-83BD870DEB9E}"/>
          </ac:spMkLst>
        </pc:spChg>
        <pc:spChg chg="mod">
          <ac:chgData name="Toby Donaldson" userId="2e6e5431-bb17-4c41-9985-d39c50d83c73" providerId="ADAL" clId="{0D61E69F-BE4C-465F-B9F9-39BCCE493B2D}" dt="2024-09-20T22:51:29.756" v="1581" actId="1076"/>
          <ac:spMkLst>
            <pc:docMk/>
            <pc:sldMk cId="2701333559" sldId="313"/>
            <ac:spMk id="13" creationId="{8D3351F3-A898-609E-5961-F04D85E787E1}"/>
          </ac:spMkLst>
        </pc:spChg>
        <pc:spChg chg="del">
          <ac:chgData name="Toby Donaldson" userId="2e6e5431-bb17-4c41-9985-d39c50d83c73" providerId="ADAL" clId="{0D61E69F-BE4C-465F-B9F9-39BCCE493B2D}" dt="2024-09-20T22:51:13.506" v="1561" actId="21"/>
          <ac:spMkLst>
            <pc:docMk/>
            <pc:sldMk cId="2701333559" sldId="313"/>
            <ac:spMk id="14" creationId="{484AF237-43CE-2456-32A3-E64AD884E707}"/>
          </ac:spMkLst>
        </pc:spChg>
        <pc:spChg chg="mod">
          <ac:chgData name="Toby Donaldson" userId="2e6e5431-bb17-4c41-9985-d39c50d83c73" providerId="ADAL" clId="{0D61E69F-BE4C-465F-B9F9-39BCCE493B2D}" dt="2024-09-20T22:52:59.446" v="1725" actId="20577"/>
          <ac:spMkLst>
            <pc:docMk/>
            <pc:sldMk cId="2701333559" sldId="313"/>
            <ac:spMk id="21" creationId="{0A5485D6-375C-B321-60CA-E800FEB0634D}"/>
          </ac:spMkLst>
        </pc:spChg>
        <pc:cxnChg chg="add mod">
          <ac:chgData name="Toby Donaldson" userId="2e6e5431-bb17-4c41-9985-d39c50d83c73" providerId="ADAL" clId="{0D61E69F-BE4C-465F-B9F9-39BCCE493B2D}" dt="2024-09-20T22:53:18.202" v="1729" actId="14100"/>
          <ac:cxnSpMkLst>
            <pc:docMk/>
            <pc:sldMk cId="2701333559" sldId="313"/>
            <ac:cxnSpMk id="6" creationId="{9AB02499-5732-3DBA-6833-C72AEE728224}"/>
          </ac:cxnSpMkLst>
        </pc:cxnChg>
        <pc:cxnChg chg="mod">
          <ac:chgData name="Toby Donaldson" userId="2e6e5431-bb17-4c41-9985-d39c50d83c73" providerId="ADAL" clId="{0D61E69F-BE4C-465F-B9F9-39BCCE493B2D}" dt="2024-09-20T22:52:29.184" v="1711" actId="20577"/>
          <ac:cxnSpMkLst>
            <pc:docMk/>
            <pc:sldMk cId="2701333559" sldId="313"/>
            <ac:cxnSpMk id="7" creationId="{4C610B4D-D8A4-A573-E862-D14B22A6F869}"/>
          </ac:cxnSpMkLst>
        </pc:cxnChg>
        <pc:cxnChg chg="del mod">
          <ac:chgData name="Toby Donaldson" userId="2e6e5431-bb17-4c41-9985-d39c50d83c73" providerId="ADAL" clId="{0D61E69F-BE4C-465F-B9F9-39BCCE493B2D}" dt="2024-09-20T22:51:13.506" v="1561" actId="21"/>
          <ac:cxnSpMkLst>
            <pc:docMk/>
            <pc:sldMk cId="2701333559" sldId="313"/>
            <ac:cxnSpMk id="16" creationId="{039879DD-0C4B-745C-A283-827D7F743B32}"/>
          </ac:cxnSpMkLst>
        </pc:cxnChg>
        <pc:cxnChg chg="del mod">
          <ac:chgData name="Toby Donaldson" userId="2e6e5431-bb17-4c41-9985-d39c50d83c73" providerId="ADAL" clId="{0D61E69F-BE4C-465F-B9F9-39BCCE493B2D}" dt="2024-09-20T22:51:13.506" v="1561" actId="21"/>
          <ac:cxnSpMkLst>
            <pc:docMk/>
            <pc:sldMk cId="2701333559" sldId="313"/>
            <ac:cxnSpMk id="18" creationId="{7D3AD6E6-71A9-64C9-AD5E-F4D6C8A65E67}"/>
          </ac:cxnSpMkLst>
        </pc:cxnChg>
      </pc:sldChg>
      <pc:sldChg chg="addSp delSp modSp add mod">
        <pc:chgData name="Toby Donaldson" userId="2e6e5431-bb17-4c41-9985-d39c50d83c73" providerId="ADAL" clId="{0D61E69F-BE4C-465F-B9F9-39BCCE493B2D}" dt="2024-09-23T04:13:23.034" v="3953" actId="20577"/>
        <pc:sldMkLst>
          <pc:docMk/>
          <pc:sldMk cId="3461131009" sldId="314"/>
        </pc:sldMkLst>
        <pc:spChg chg="del">
          <ac:chgData name="Toby Donaldson" userId="2e6e5431-bb17-4c41-9985-d39c50d83c73" providerId="ADAL" clId="{0D61E69F-BE4C-465F-B9F9-39BCCE493B2D}" dt="2024-09-23T04:12:57.803" v="3944" actId="21"/>
          <ac:spMkLst>
            <pc:docMk/>
            <pc:sldMk cId="3461131009" sldId="314"/>
            <ac:spMk id="10" creationId="{00418111-740E-B339-2ED1-2BC013B15505}"/>
          </ac:spMkLst>
        </pc:spChg>
        <pc:spChg chg="del">
          <ac:chgData name="Toby Donaldson" userId="2e6e5431-bb17-4c41-9985-d39c50d83c73" providerId="ADAL" clId="{0D61E69F-BE4C-465F-B9F9-39BCCE493B2D}" dt="2024-09-23T04:12:57.803" v="3944" actId="21"/>
          <ac:spMkLst>
            <pc:docMk/>
            <pc:sldMk cId="3461131009" sldId="314"/>
            <ac:spMk id="12" creationId="{FF13A598-8ACD-5118-84FA-A417F606E3BB}"/>
          </ac:spMkLst>
        </pc:spChg>
        <pc:spChg chg="del">
          <ac:chgData name="Toby Donaldson" userId="2e6e5431-bb17-4c41-9985-d39c50d83c73" providerId="ADAL" clId="{0D61E69F-BE4C-465F-B9F9-39BCCE493B2D}" dt="2024-09-23T04:12:57.803" v="3944" actId="21"/>
          <ac:spMkLst>
            <pc:docMk/>
            <pc:sldMk cId="3461131009" sldId="314"/>
            <ac:spMk id="13" creationId="{8D3351F3-A898-609E-5961-F04D85E787E1}"/>
          </ac:spMkLst>
        </pc:spChg>
        <pc:spChg chg="add mod">
          <ac:chgData name="Toby Donaldson" userId="2e6e5431-bb17-4c41-9985-d39c50d83c73" providerId="ADAL" clId="{0D61E69F-BE4C-465F-B9F9-39BCCE493B2D}" dt="2024-09-20T22:56:40.906" v="1884" actId="1076"/>
          <ac:spMkLst>
            <pc:docMk/>
            <pc:sldMk cId="3461131009" sldId="314"/>
            <ac:spMk id="14" creationId="{FB8BAFD8-096F-2092-FBF2-E1B66712EAFF}"/>
          </ac:spMkLst>
        </pc:spChg>
        <pc:spChg chg="add del mod">
          <ac:chgData name="Toby Donaldson" userId="2e6e5431-bb17-4c41-9985-d39c50d83c73" providerId="ADAL" clId="{0D61E69F-BE4C-465F-B9F9-39BCCE493B2D}" dt="2024-09-20T22:56:52.191" v="1887" actId="21"/>
          <ac:spMkLst>
            <pc:docMk/>
            <pc:sldMk cId="3461131009" sldId="314"/>
            <ac:spMk id="15" creationId="{E7444EAE-BDED-4EDA-D9CB-659566500B3F}"/>
          </ac:spMkLst>
        </pc:spChg>
        <pc:spChg chg="add mod">
          <ac:chgData name="Toby Donaldson" userId="2e6e5431-bb17-4c41-9985-d39c50d83c73" providerId="ADAL" clId="{0D61E69F-BE4C-465F-B9F9-39BCCE493B2D}" dt="2024-09-23T04:13:23.034" v="3953" actId="20577"/>
          <ac:spMkLst>
            <pc:docMk/>
            <pc:sldMk cId="3461131009" sldId="314"/>
            <ac:spMk id="19" creationId="{80C9E63F-2987-E93F-0BC8-180D284FF40C}"/>
          </ac:spMkLst>
        </pc:spChg>
        <pc:spChg chg="mod">
          <ac:chgData name="Toby Donaldson" userId="2e6e5431-bb17-4c41-9985-d39c50d83c73" providerId="ADAL" clId="{0D61E69F-BE4C-465F-B9F9-39BCCE493B2D}" dt="2024-09-21T23:29:07.721" v="2675" actId="20577"/>
          <ac:spMkLst>
            <pc:docMk/>
            <pc:sldMk cId="3461131009" sldId="314"/>
            <ac:spMk id="23" creationId="{25BB9E9D-3899-C007-45FF-5A1F7BEF9431}"/>
          </ac:spMkLst>
        </pc:spChg>
        <pc:spChg chg="del">
          <ac:chgData name="Toby Donaldson" userId="2e6e5431-bb17-4c41-9985-d39c50d83c73" providerId="ADAL" clId="{0D61E69F-BE4C-465F-B9F9-39BCCE493B2D}" dt="2024-09-20T22:55:03.514" v="1792" actId="21"/>
          <ac:spMkLst>
            <pc:docMk/>
            <pc:sldMk cId="3461131009" sldId="314"/>
            <ac:spMk id="26" creationId="{EAFC52BC-C892-DEC4-2FEA-BE4894E1757D}"/>
          </ac:spMkLst>
        </pc:spChg>
        <pc:cxnChg chg="add">
          <ac:chgData name="Toby Donaldson" userId="2e6e5431-bb17-4c41-9985-d39c50d83c73" providerId="ADAL" clId="{0D61E69F-BE4C-465F-B9F9-39BCCE493B2D}" dt="2024-09-20T22:55:22.507" v="1795" actId="11529"/>
          <ac:cxnSpMkLst>
            <pc:docMk/>
            <pc:sldMk cId="3461131009" sldId="314"/>
            <ac:cxnSpMk id="7" creationId="{AFB76B1F-AAF2-23A6-CCAD-3B7C87D00F6C}"/>
          </ac:cxnSpMkLst>
        </pc:cxnChg>
        <pc:cxnChg chg="add mod">
          <ac:chgData name="Toby Donaldson" userId="2e6e5431-bb17-4c41-9985-d39c50d83c73" providerId="ADAL" clId="{0D61E69F-BE4C-465F-B9F9-39BCCE493B2D}" dt="2024-09-20T22:55:34.163" v="1798" actId="14100"/>
          <ac:cxnSpMkLst>
            <pc:docMk/>
            <pc:sldMk cId="3461131009" sldId="314"/>
            <ac:cxnSpMk id="9" creationId="{2C919856-A98D-9E0F-14AD-AE6A572EBE21}"/>
          </ac:cxnSpMkLst>
        </pc:cxnChg>
        <pc:cxnChg chg="add">
          <ac:chgData name="Toby Donaldson" userId="2e6e5431-bb17-4c41-9985-d39c50d83c73" providerId="ADAL" clId="{0D61E69F-BE4C-465F-B9F9-39BCCE493B2D}" dt="2024-09-20T22:56:45.428" v="1885" actId="11529"/>
          <ac:cxnSpMkLst>
            <pc:docMk/>
            <pc:sldMk cId="3461131009" sldId="314"/>
            <ac:cxnSpMk id="18" creationId="{207AB3E1-8CE1-E36C-7B1D-402DEAE2623C}"/>
          </ac:cxnSpMkLst>
        </pc:cxnChg>
        <pc:cxnChg chg="del mod">
          <ac:chgData name="Toby Donaldson" userId="2e6e5431-bb17-4c41-9985-d39c50d83c73" providerId="ADAL" clId="{0D61E69F-BE4C-465F-B9F9-39BCCE493B2D}" dt="2024-09-20T22:55:06.724" v="1793" actId="21"/>
          <ac:cxnSpMkLst>
            <pc:docMk/>
            <pc:sldMk cId="3461131009" sldId="314"/>
            <ac:cxnSpMk id="25" creationId="{148AF63C-666C-41E5-D1C4-DFD8128247FD}"/>
          </ac:cxnSpMkLst>
        </pc:cxnChg>
        <pc:cxnChg chg="del mod">
          <ac:chgData name="Toby Donaldson" userId="2e6e5431-bb17-4c41-9985-d39c50d83c73" providerId="ADAL" clId="{0D61E69F-BE4C-465F-B9F9-39BCCE493B2D}" dt="2024-09-20T22:55:03.514" v="1792" actId="21"/>
          <ac:cxnSpMkLst>
            <pc:docMk/>
            <pc:sldMk cId="3461131009" sldId="314"/>
            <ac:cxnSpMk id="28" creationId="{5C65B9B9-D021-D9BC-70E3-7ECD67E4CD7E}"/>
          </ac:cxnSpMkLst>
        </pc:cxnChg>
      </pc:sldChg>
      <pc:sldChg chg="addSp delSp modSp add mod ord">
        <pc:chgData name="Toby Donaldson" userId="2e6e5431-bb17-4c41-9985-d39c50d83c73" providerId="ADAL" clId="{0D61E69F-BE4C-465F-B9F9-39BCCE493B2D}" dt="2024-09-23T04:14:01.785" v="3957" actId="207"/>
        <pc:sldMkLst>
          <pc:docMk/>
          <pc:sldMk cId="2266552019" sldId="315"/>
        </pc:sldMkLst>
        <pc:spChg chg="mod">
          <ac:chgData name="Toby Donaldson" userId="2e6e5431-bb17-4c41-9985-d39c50d83c73" providerId="ADAL" clId="{0D61E69F-BE4C-465F-B9F9-39BCCE493B2D}" dt="2024-09-23T04:14:01.785" v="3957" actId="207"/>
          <ac:spMkLst>
            <pc:docMk/>
            <pc:sldMk cId="2266552019" sldId="315"/>
            <ac:spMk id="2" creationId="{A568B450-0CDE-98B7-C107-2BE38CC4B57F}"/>
          </ac:spMkLst>
        </pc:spChg>
        <pc:spChg chg="mod">
          <ac:chgData name="Toby Donaldson" userId="2e6e5431-bb17-4c41-9985-d39c50d83c73" providerId="ADAL" clId="{0D61E69F-BE4C-465F-B9F9-39BCCE493B2D}" dt="2024-09-23T04:13:42.479" v="3955" actId="114"/>
          <ac:spMkLst>
            <pc:docMk/>
            <pc:sldMk cId="2266552019" sldId="315"/>
            <ac:spMk id="3" creationId="{045F883D-937C-5D1C-7E3B-1C7F97EBBEE3}"/>
          </ac:spMkLst>
        </pc:spChg>
        <pc:spChg chg="add mod">
          <ac:chgData name="Toby Donaldson" userId="2e6e5431-bb17-4c41-9985-d39c50d83c73" providerId="ADAL" clId="{0D61E69F-BE4C-465F-B9F9-39BCCE493B2D}" dt="2024-09-20T22:59:44.466" v="2102" actId="14100"/>
          <ac:spMkLst>
            <pc:docMk/>
            <pc:sldMk cId="2266552019" sldId="315"/>
            <ac:spMk id="6" creationId="{7D47771A-3DC8-5628-6BCB-9E0E08FCB012}"/>
          </ac:spMkLst>
        </pc:spChg>
        <pc:spChg chg="mod">
          <ac:chgData name="Toby Donaldson" userId="2e6e5431-bb17-4c41-9985-d39c50d83c73" providerId="ADAL" clId="{0D61E69F-BE4C-465F-B9F9-39BCCE493B2D}" dt="2024-09-23T04:13:59.084" v="3956" actId="207"/>
          <ac:spMkLst>
            <pc:docMk/>
            <pc:sldMk cId="2266552019" sldId="315"/>
            <ac:spMk id="8" creationId="{40D284A6-37BC-F0E3-3E70-0F2FCEA02C14}"/>
          </ac:spMkLst>
        </pc:spChg>
        <pc:spChg chg="del">
          <ac:chgData name="Toby Donaldson" userId="2e6e5431-bb17-4c41-9985-d39c50d83c73" providerId="ADAL" clId="{0D61E69F-BE4C-465F-B9F9-39BCCE493B2D}" dt="2024-09-23T04:13:33.856" v="3954" actId="21"/>
          <ac:spMkLst>
            <pc:docMk/>
            <pc:sldMk cId="2266552019" sldId="315"/>
            <ac:spMk id="10" creationId="{00418111-740E-B339-2ED1-2BC013B15505}"/>
          </ac:spMkLst>
        </pc:spChg>
        <pc:spChg chg="del">
          <ac:chgData name="Toby Donaldson" userId="2e6e5431-bb17-4c41-9985-d39c50d83c73" providerId="ADAL" clId="{0D61E69F-BE4C-465F-B9F9-39BCCE493B2D}" dt="2024-09-20T22:59:13.436" v="2056" actId="21"/>
          <ac:spMkLst>
            <pc:docMk/>
            <pc:sldMk cId="2266552019" sldId="315"/>
            <ac:spMk id="11" creationId="{30DA05D9-9E6A-F367-A060-83BD870DEB9E}"/>
          </ac:spMkLst>
        </pc:spChg>
        <pc:spChg chg="del">
          <ac:chgData name="Toby Donaldson" userId="2e6e5431-bb17-4c41-9985-d39c50d83c73" providerId="ADAL" clId="{0D61E69F-BE4C-465F-B9F9-39BCCE493B2D}" dt="2024-09-23T04:13:33.856" v="3954" actId="21"/>
          <ac:spMkLst>
            <pc:docMk/>
            <pc:sldMk cId="2266552019" sldId="315"/>
            <ac:spMk id="13" creationId="{8D3351F3-A898-609E-5961-F04D85E787E1}"/>
          </ac:spMkLst>
        </pc:spChg>
        <pc:spChg chg="del">
          <ac:chgData name="Toby Donaldson" userId="2e6e5431-bb17-4c41-9985-d39c50d83c73" providerId="ADAL" clId="{0D61E69F-BE4C-465F-B9F9-39BCCE493B2D}" dt="2024-09-20T22:59:13.436" v="2056" actId="21"/>
          <ac:spMkLst>
            <pc:docMk/>
            <pc:sldMk cId="2266552019" sldId="315"/>
            <ac:spMk id="14" creationId="{484AF237-43CE-2456-32A3-E64AD884E707}"/>
          </ac:spMkLst>
        </pc:spChg>
        <pc:spChg chg="add mod">
          <ac:chgData name="Toby Donaldson" userId="2e6e5431-bb17-4c41-9985-d39c50d83c73" providerId="ADAL" clId="{0D61E69F-BE4C-465F-B9F9-39BCCE493B2D}" dt="2024-09-21T23:29:30.633" v="2676" actId="20577"/>
          <ac:spMkLst>
            <pc:docMk/>
            <pc:sldMk cId="2266552019" sldId="315"/>
            <ac:spMk id="20" creationId="{957F24CA-F978-0CFC-17F5-5544B610E629}"/>
          </ac:spMkLst>
        </pc:spChg>
        <pc:spChg chg="del">
          <ac:chgData name="Toby Donaldson" userId="2e6e5431-bb17-4c41-9985-d39c50d83c73" providerId="ADAL" clId="{0D61E69F-BE4C-465F-B9F9-39BCCE493B2D}" dt="2024-09-23T04:13:33.856" v="3954" actId="21"/>
          <ac:spMkLst>
            <pc:docMk/>
            <pc:sldMk cId="2266552019" sldId="315"/>
            <ac:spMk id="21" creationId="{0A5485D6-375C-B321-60CA-E800FEB0634D}"/>
          </ac:spMkLst>
        </pc:spChg>
        <pc:spChg chg="add mod">
          <ac:chgData name="Toby Donaldson" userId="2e6e5431-bb17-4c41-9985-d39c50d83c73" providerId="ADAL" clId="{0D61E69F-BE4C-465F-B9F9-39BCCE493B2D}" dt="2024-09-20T23:03:01.583" v="2354" actId="1076"/>
          <ac:spMkLst>
            <pc:docMk/>
            <pc:sldMk cId="2266552019" sldId="315"/>
            <ac:spMk id="22" creationId="{2A22C984-7AC8-0C92-F8B0-C9D3D52122D4}"/>
          </ac:spMkLst>
        </pc:spChg>
        <pc:spChg chg="add mod">
          <ac:chgData name="Toby Donaldson" userId="2e6e5431-bb17-4c41-9985-d39c50d83c73" providerId="ADAL" clId="{0D61E69F-BE4C-465F-B9F9-39BCCE493B2D}" dt="2024-09-20T23:03:26.137" v="2410" actId="1076"/>
          <ac:spMkLst>
            <pc:docMk/>
            <pc:sldMk cId="2266552019" sldId="315"/>
            <ac:spMk id="28" creationId="{6F4AF9B6-23B1-2BEF-2182-5C30BED4EB5A}"/>
          </ac:spMkLst>
        </pc:spChg>
        <pc:cxnChg chg="mod">
          <ac:chgData name="Toby Donaldson" userId="2e6e5431-bb17-4c41-9985-d39c50d83c73" providerId="ADAL" clId="{0D61E69F-BE4C-465F-B9F9-39BCCE493B2D}" dt="2024-09-20T23:00:11.180" v="2138" actId="14100"/>
          <ac:cxnSpMkLst>
            <pc:docMk/>
            <pc:sldMk cId="2266552019" sldId="315"/>
            <ac:cxnSpMk id="7" creationId="{4C610B4D-D8A4-A573-E862-D14B22A6F869}"/>
          </ac:cxnSpMkLst>
        </pc:cxnChg>
        <pc:cxnChg chg="add mod">
          <ac:chgData name="Toby Donaldson" userId="2e6e5431-bb17-4c41-9985-d39c50d83c73" providerId="ADAL" clId="{0D61E69F-BE4C-465F-B9F9-39BCCE493B2D}" dt="2024-09-20T23:00:29.601" v="2143" actId="14100"/>
          <ac:cxnSpMkLst>
            <pc:docMk/>
            <pc:sldMk cId="2266552019" sldId="315"/>
            <ac:cxnSpMk id="12" creationId="{7B359601-31A4-0086-5689-EC1C903ACF2F}"/>
          </ac:cxnSpMkLst>
        </pc:cxnChg>
        <pc:cxnChg chg="del mod">
          <ac:chgData name="Toby Donaldson" userId="2e6e5431-bb17-4c41-9985-d39c50d83c73" providerId="ADAL" clId="{0D61E69F-BE4C-465F-B9F9-39BCCE493B2D}" dt="2024-09-20T22:59:13.436" v="2056" actId="21"/>
          <ac:cxnSpMkLst>
            <pc:docMk/>
            <pc:sldMk cId="2266552019" sldId="315"/>
            <ac:cxnSpMk id="16" creationId="{039879DD-0C4B-745C-A283-827D7F743B32}"/>
          </ac:cxnSpMkLst>
        </pc:cxnChg>
        <pc:cxnChg chg="del mod">
          <ac:chgData name="Toby Donaldson" userId="2e6e5431-bb17-4c41-9985-d39c50d83c73" providerId="ADAL" clId="{0D61E69F-BE4C-465F-B9F9-39BCCE493B2D}" dt="2024-09-20T22:59:13.436" v="2056" actId="21"/>
          <ac:cxnSpMkLst>
            <pc:docMk/>
            <pc:sldMk cId="2266552019" sldId="315"/>
            <ac:cxnSpMk id="18" creationId="{7D3AD6E6-71A9-64C9-AD5E-F4D6C8A65E67}"/>
          </ac:cxnSpMkLst>
        </pc:cxnChg>
        <pc:cxnChg chg="add mod">
          <ac:chgData name="Toby Donaldson" userId="2e6e5431-bb17-4c41-9985-d39c50d83c73" providerId="ADAL" clId="{0D61E69F-BE4C-465F-B9F9-39BCCE493B2D}" dt="2024-09-20T23:03:01.583" v="2354" actId="1076"/>
          <ac:cxnSpMkLst>
            <pc:docMk/>
            <pc:sldMk cId="2266552019" sldId="315"/>
            <ac:cxnSpMk id="24" creationId="{82A59D92-6E92-E5C0-32C7-7BFB673D3BCF}"/>
          </ac:cxnSpMkLst>
        </pc:cxnChg>
        <pc:cxnChg chg="add">
          <ac:chgData name="Toby Donaldson" userId="2e6e5431-bb17-4c41-9985-d39c50d83c73" providerId="ADAL" clId="{0D61E69F-BE4C-465F-B9F9-39BCCE493B2D}" dt="2024-09-20T23:02:31.850" v="2353" actId="11529"/>
          <ac:cxnSpMkLst>
            <pc:docMk/>
            <pc:sldMk cId="2266552019" sldId="315"/>
            <ac:cxnSpMk id="26" creationId="{DD61ABCA-F4BE-9877-C666-C6ACC0C677DD}"/>
          </ac:cxnSpMkLst>
        </pc:cxnChg>
        <pc:cxnChg chg="add mod">
          <ac:chgData name="Toby Donaldson" userId="2e6e5431-bb17-4c41-9985-d39c50d83c73" providerId="ADAL" clId="{0D61E69F-BE4C-465F-B9F9-39BCCE493B2D}" dt="2024-09-20T23:03:34.469" v="2412" actId="14100"/>
          <ac:cxnSpMkLst>
            <pc:docMk/>
            <pc:sldMk cId="2266552019" sldId="315"/>
            <ac:cxnSpMk id="30" creationId="{E55F7FC4-825C-7071-1AF1-B10A6DD504DB}"/>
          </ac:cxnSpMkLst>
        </pc:cxnChg>
      </pc:sldChg>
      <pc:sldChg chg="addSp delSp modSp add mod">
        <pc:chgData name="Toby Donaldson" userId="2e6e5431-bb17-4c41-9985-d39c50d83c73" providerId="ADAL" clId="{0D61E69F-BE4C-465F-B9F9-39BCCE493B2D}" dt="2024-09-23T04:14:31.955" v="3958" actId="113"/>
        <pc:sldMkLst>
          <pc:docMk/>
          <pc:sldMk cId="3858326061" sldId="316"/>
        </pc:sldMkLst>
        <pc:spChg chg="mod">
          <ac:chgData name="Toby Donaldson" userId="2e6e5431-bb17-4c41-9985-d39c50d83c73" providerId="ADAL" clId="{0D61E69F-BE4C-465F-B9F9-39BCCE493B2D}" dt="2024-09-23T04:14:31.955" v="3958" actId="113"/>
          <ac:spMkLst>
            <pc:docMk/>
            <pc:sldMk cId="3858326061" sldId="316"/>
            <ac:spMk id="3" creationId="{045F883D-937C-5D1C-7E3B-1C7F97EBBEE3}"/>
          </ac:spMkLst>
        </pc:spChg>
        <pc:spChg chg="add mod">
          <ac:chgData name="Toby Donaldson" userId="2e6e5431-bb17-4c41-9985-d39c50d83c73" providerId="ADAL" clId="{0D61E69F-BE4C-465F-B9F9-39BCCE493B2D}" dt="2024-09-20T23:07:00.293" v="2669" actId="14100"/>
          <ac:spMkLst>
            <pc:docMk/>
            <pc:sldMk cId="3858326061" sldId="316"/>
            <ac:spMk id="14" creationId="{18F4121C-AC77-6AB9-C9E8-B327424B7CDE}"/>
          </ac:spMkLst>
        </pc:spChg>
        <pc:spChg chg="del">
          <ac:chgData name="Toby Donaldson" userId="2e6e5431-bb17-4c41-9985-d39c50d83c73" providerId="ADAL" clId="{0D61E69F-BE4C-465F-B9F9-39BCCE493B2D}" dt="2024-09-20T23:05:55.984" v="2638" actId="21"/>
          <ac:spMkLst>
            <pc:docMk/>
            <pc:sldMk cId="3858326061" sldId="316"/>
            <ac:spMk id="20" creationId="{957F24CA-F978-0CFC-17F5-5544B610E629}"/>
          </ac:spMkLst>
        </pc:spChg>
        <pc:spChg chg="mod">
          <ac:chgData name="Toby Donaldson" userId="2e6e5431-bb17-4c41-9985-d39c50d83c73" providerId="ADAL" clId="{0D61E69F-BE4C-465F-B9F9-39BCCE493B2D}" dt="2024-09-20T23:06:27.577" v="2662" actId="20577"/>
          <ac:spMkLst>
            <pc:docMk/>
            <pc:sldMk cId="3858326061" sldId="316"/>
            <ac:spMk id="21" creationId="{0A5485D6-375C-B321-60CA-E800FEB0634D}"/>
          </ac:spMkLst>
        </pc:spChg>
        <pc:spChg chg="del">
          <ac:chgData name="Toby Donaldson" userId="2e6e5431-bb17-4c41-9985-d39c50d83c73" providerId="ADAL" clId="{0D61E69F-BE4C-465F-B9F9-39BCCE493B2D}" dt="2024-09-20T23:05:55.984" v="2638" actId="21"/>
          <ac:spMkLst>
            <pc:docMk/>
            <pc:sldMk cId="3858326061" sldId="316"/>
            <ac:spMk id="22" creationId="{2A22C984-7AC8-0C92-F8B0-C9D3D52122D4}"/>
          </ac:spMkLst>
        </pc:spChg>
        <pc:spChg chg="del">
          <ac:chgData name="Toby Donaldson" userId="2e6e5431-bb17-4c41-9985-d39c50d83c73" providerId="ADAL" clId="{0D61E69F-BE4C-465F-B9F9-39BCCE493B2D}" dt="2024-09-20T23:05:55.984" v="2638" actId="21"/>
          <ac:spMkLst>
            <pc:docMk/>
            <pc:sldMk cId="3858326061" sldId="316"/>
            <ac:spMk id="28" creationId="{6F4AF9B6-23B1-2BEF-2182-5C30BED4EB5A}"/>
          </ac:spMkLst>
        </pc:spChg>
        <pc:cxnChg chg="mod">
          <ac:chgData name="Toby Donaldson" userId="2e6e5431-bb17-4c41-9985-d39c50d83c73" providerId="ADAL" clId="{0D61E69F-BE4C-465F-B9F9-39BCCE493B2D}" dt="2024-09-20T23:05:37.530" v="2619" actId="20577"/>
          <ac:cxnSpMkLst>
            <pc:docMk/>
            <pc:sldMk cId="3858326061" sldId="316"/>
            <ac:cxnSpMk id="7" creationId="{4C610B4D-D8A4-A573-E862-D14B22A6F869}"/>
          </ac:cxnSpMkLst>
        </pc:cxnChg>
        <pc:cxnChg chg="add">
          <ac:chgData name="Toby Donaldson" userId="2e6e5431-bb17-4c41-9985-d39c50d83c73" providerId="ADAL" clId="{0D61E69F-BE4C-465F-B9F9-39BCCE493B2D}" dt="2024-09-20T23:06:42.434" v="2663" actId="11529"/>
          <ac:cxnSpMkLst>
            <pc:docMk/>
            <pc:sldMk cId="3858326061" sldId="316"/>
            <ac:cxnSpMk id="11" creationId="{C23613C1-1380-A246-C13C-CCC102591B63}"/>
          </ac:cxnSpMkLst>
        </pc:cxnChg>
        <pc:cxnChg chg="del mod">
          <ac:chgData name="Toby Donaldson" userId="2e6e5431-bb17-4c41-9985-d39c50d83c73" providerId="ADAL" clId="{0D61E69F-BE4C-465F-B9F9-39BCCE493B2D}" dt="2024-09-20T23:05:55.984" v="2638" actId="21"/>
          <ac:cxnSpMkLst>
            <pc:docMk/>
            <pc:sldMk cId="3858326061" sldId="316"/>
            <ac:cxnSpMk id="24" creationId="{82A59D92-6E92-E5C0-32C7-7BFB673D3BCF}"/>
          </ac:cxnSpMkLst>
        </pc:cxnChg>
        <pc:cxnChg chg="del mod">
          <ac:chgData name="Toby Donaldson" userId="2e6e5431-bb17-4c41-9985-d39c50d83c73" providerId="ADAL" clId="{0D61E69F-BE4C-465F-B9F9-39BCCE493B2D}" dt="2024-09-20T23:05:55.984" v="2638" actId="21"/>
          <ac:cxnSpMkLst>
            <pc:docMk/>
            <pc:sldMk cId="3858326061" sldId="316"/>
            <ac:cxnSpMk id="26" creationId="{DD61ABCA-F4BE-9877-C666-C6ACC0C677DD}"/>
          </ac:cxnSpMkLst>
        </pc:cxnChg>
        <pc:cxnChg chg="del mod">
          <ac:chgData name="Toby Donaldson" userId="2e6e5431-bb17-4c41-9985-d39c50d83c73" providerId="ADAL" clId="{0D61E69F-BE4C-465F-B9F9-39BCCE493B2D}" dt="2024-09-20T23:05:55.984" v="2638" actId="21"/>
          <ac:cxnSpMkLst>
            <pc:docMk/>
            <pc:sldMk cId="3858326061" sldId="316"/>
            <ac:cxnSpMk id="30" creationId="{E55F7FC4-825C-7071-1AF1-B10A6DD504DB}"/>
          </ac:cxnSpMkLst>
        </pc:cxnChg>
      </pc:sldChg>
      <pc:sldChg chg="modSp mod">
        <pc:chgData name="Toby Donaldson" userId="2e6e5431-bb17-4c41-9985-d39c50d83c73" providerId="ADAL" clId="{0D61E69F-BE4C-465F-B9F9-39BCCE493B2D}" dt="2024-09-23T04:15:31.880" v="4022" actId="1076"/>
        <pc:sldMkLst>
          <pc:docMk/>
          <pc:sldMk cId="3248521206" sldId="317"/>
        </pc:sldMkLst>
        <pc:spChg chg="mod">
          <ac:chgData name="Toby Donaldson" userId="2e6e5431-bb17-4c41-9985-d39c50d83c73" providerId="ADAL" clId="{0D61E69F-BE4C-465F-B9F9-39BCCE493B2D}" dt="2024-09-23T04:15:31.880" v="4022" actId="1076"/>
          <ac:spMkLst>
            <pc:docMk/>
            <pc:sldMk cId="3248521206" sldId="317"/>
            <ac:spMk id="9" creationId="{2946CC19-ECB5-0C67-CA6C-45A07D08376C}"/>
          </ac:spMkLst>
        </pc:spChg>
      </pc:sldChg>
      <pc:sldChg chg="delSp mod">
        <pc:chgData name="Toby Donaldson" userId="2e6e5431-bb17-4c41-9985-d39c50d83c73" providerId="ADAL" clId="{0D61E69F-BE4C-465F-B9F9-39BCCE493B2D}" dt="2024-09-23T04:14:56.920" v="3960" actId="21"/>
        <pc:sldMkLst>
          <pc:docMk/>
          <pc:sldMk cId="249145512" sldId="318"/>
        </pc:sldMkLst>
        <pc:spChg chg="del">
          <ac:chgData name="Toby Donaldson" userId="2e6e5431-bb17-4c41-9985-d39c50d83c73" providerId="ADAL" clId="{0D61E69F-BE4C-465F-B9F9-39BCCE493B2D}" dt="2024-09-23T04:14:56.920" v="3960" actId="21"/>
          <ac:spMkLst>
            <pc:docMk/>
            <pc:sldMk cId="249145512" sldId="318"/>
            <ac:spMk id="8" creationId="{6EF561DF-C3CF-D4F0-936F-2C5CD1424934}"/>
          </ac:spMkLst>
        </pc:spChg>
        <pc:spChg chg="del">
          <ac:chgData name="Toby Donaldson" userId="2e6e5431-bb17-4c41-9985-d39c50d83c73" providerId="ADAL" clId="{0D61E69F-BE4C-465F-B9F9-39BCCE493B2D}" dt="2024-09-23T04:14:56.920" v="3960" actId="21"/>
          <ac:spMkLst>
            <pc:docMk/>
            <pc:sldMk cId="249145512" sldId="318"/>
            <ac:spMk id="9" creationId="{2946CC19-ECB5-0C67-CA6C-45A07D08376C}"/>
          </ac:spMkLst>
        </pc:spChg>
      </pc:sldChg>
      <pc:sldChg chg="addSp mod">
        <pc:chgData name="Toby Donaldson" userId="2e6e5431-bb17-4c41-9985-d39c50d83c73" providerId="ADAL" clId="{0D61E69F-BE4C-465F-B9F9-39BCCE493B2D}" dt="2024-09-21T23:30:38.923" v="2679" actId="11529"/>
        <pc:sldMkLst>
          <pc:docMk/>
          <pc:sldMk cId="4252038421" sldId="319"/>
        </pc:sldMkLst>
        <pc:cxnChg chg="add">
          <ac:chgData name="Toby Donaldson" userId="2e6e5431-bb17-4c41-9985-d39c50d83c73" providerId="ADAL" clId="{0D61E69F-BE4C-465F-B9F9-39BCCE493B2D}" dt="2024-09-21T23:30:38.923" v="2679" actId="11529"/>
          <ac:cxnSpMkLst>
            <pc:docMk/>
            <pc:sldMk cId="4252038421" sldId="319"/>
            <ac:cxnSpMk id="13" creationId="{38DD2A7F-78C1-0D4B-FB02-FE853711252D}"/>
          </ac:cxnSpMkLst>
        </pc:cxnChg>
      </pc:sldChg>
      <pc:sldChg chg="addSp delSp modSp add mod">
        <pc:chgData name="Toby Donaldson" userId="2e6e5431-bb17-4c41-9985-d39c50d83c73" providerId="ADAL" clId="{0D61E69F-BE4C-465F-B9F9-39BCCE493B2D}" dt="2024-09-23T04:16:07.295" v="4024" actId="21"/>
        <pc:sldMkLst>
          <pc:docMk/>
          <pc:sldMk cId="288943026" sldId="320"/>
        </pc:sldMkLst>
        <pc:spChg chg="del">
          <ac:chgData name="Toby Donaldson" userId="2e6e5431-bb17-4c41-9985-d39c50d83c73" providerId="ADAL" clId="{0D61E69F-BE4C-465F-B9F9-39BCCE493B2D}" dt="2024-09-21T23:30:56.213" v="2681" actId="21"/>
          <ac:spMkLst>
            <pc:docMk/>
            <pc:sldMk cId="288943026" sldId="320"/>
            <ac:spMk id="2" creationId="{DE345346-B6E4-646B-4FC5-34E4D72BDD21}"/>
          </ac:spMkLst>
        </pc:spChg>
        <pc:spChg chg="mod">
          <ac:chgData name="Toby Donaldson" userId="2e6e5431-bb17-4c41-9985-d39c50d83c73" providerId="ADAL" clId="{0D61E69F-BE4C-465F-B9F9-39BCCE493B2D}" dt="2024-09-21T23:31:02.594" v="2682" actId="14100"/>
          <ac:spMkLst>
            <pc:docMk/>
            <pc:sldMk cId="288943026" sldId="320"/>
            <ac:spMk id="3" creationId="{EBB9AE55-D8CD-B1C4-1710-22D3267721CA}"/>
          </ac:spMkLst>
        </pc:spChg>
        <pc:spChg chg="del mod">
          <ac:chgData name="Toby Donaldson" userId="2e6e5431-bb17-4c41-9985-d39c50d83c73" providerId="ADAL" clId="{0D61E69F-BE4C-465F-B9F9-39BCCE493B2D}" dt="2024-09-21T23:37:24.724" v="3276" actId="21"/>
          <ac:spMkLst>
            <pc:docMk/>
            <pc:sldMk cId="288943026" sldId="320"/>
            <ac:spMk id="9" creationId="{2946CC19-ECB5-0C67-CA6C-45A07D08376C}"/>
          </ac:spMkLst>
        </pc:spChg>
        <pc:spChg chg="add mod">
          <ac:chgData name="Toby Donaldson" userId="2e6e5431-bb17-4c41-9985-d39c50d83c73" providerId="ADAL" clId="{0D61E69F-BE4C-465F-B9F9-39BCCE493B2D}" dt="2024-09-21T23:31:14.912" v="2685" actId="14100"/>
          <ac:spMkLst>
            <pc:docMk/>
            <pc:sldMk cId="288943026" sldId="320"/>
            <ac:spMk id="10" creationId="{F758CB93-4F46-67C4-89C8-4FD2C1795D33}"/>
          </ac:spMkLst>
        </pc:spChg>
        <pc:spChg chg="del">
          <ac:chgData name="Toby Donaldson" userId="2e6e5431-bb17-4c41-9985-d39c50d83c73" providerId="ADAL" clId="{0D61E69F-BE4C-465F-B9F9-39BCCE493B2D}" dt="2024-09-21T23:30:56.213" v="2681" actId="21"/>
          <ac:spMkLst>
            <pc:docMk/>
            <pc:sldMk cId="288943026" sldId="320"/>
            <ac:spMk id="12" creationId="{E46B76DF-18A0-D9DA-6A8E-5BD4183230D0}"/>
          </ac:spMkLst>
        </pc:spChg>
        <pc:spChg chg="add del mod">
          <ac:chgData name="Toby Donaldson" userId="2e6e5431-bb17-4c41-9985-d39c50d83c73" providerId="ADAL" clId="{0D61E69F-BE4C-465F-B9F9-39BCCE493B2D}" dt="2024-09-23T04:16:07.295" v="4024" actId="21"/>
          <ac:spMkLst>
            <pc:docMk/>
            <pc:sldMk cId="288943026" sldId="320"/>
            <ac:spMk id="14" creationId="{D70565B9-B755-B74F-42CD-81DDDBA4DF1B}"/>
          </ac:spMkLst>
        </pc:spChg>
        <pc:spChg chg="add del mod">
          <ac:chgData name="Toby Donaldson" userId="2e6e5431-bb17-4c41-9985-d39c50d83c73" providerId="ADAL" clId="{0D61E69F-BE4C-465F-B9F9-39BCCE493B2D}" dt="2024-09-23T04:16:07.295" v="4024" actId="21"/>
          <ac:spMkLst>
            <pc:docMk/>
            <pc:sldMk cId="288943026" sldId="320"/>
            <ac:spMk id="15" creationId="{7AB54298-C28B-391D-D727-AB85F8DD8D9A}"/>
          </ac:spMkLst>
        </pc:spChg>
        <pc:spChg chg="add mod">
          <ac:chgData name="Toby Donaldson" userId="2e6e5431-bb17-4c41-9985-d39c50d83c73" providerId="ADAL" clId="{0D61E69F-BE4C-465F-B9F9-39BCCE493B2D}" dt="2024-09-21T23:33:20.607" v="2901" actId="1076"/>
          <ac:spMkLst>
            <pc:docMk/>
            <pc:sldMk cId="288943026" sldId="320"/>
            <ac:spMk id="18" creationId="{2D97BED1-97DD-C3D4-FB79-25BF6B1D70DB}"/>
          </ac:spMkLst>
        </pc:spChg>
        <pc:spChg chg="add del mod">
          <ac:chgData name="Toby Donaldson" userId="2e6e5431-bb17-4c41-9985-d39c50d83c73" providerId="ADAL" clId="{0D61E69F-BE4C-465F-B9F9-39BCCE493B2D}" dt="2024-09-21T23:37:24.724" v="3276" actId="21"/>
          <ac:spMkLst>
            <pc:docMk/>
            <pc:sldMk cId="288943026" sldId="320"/>
            <ac:spMk id="21" creationId="{387D7CA5-93ED-A584-B49D-0C09AA085AE4}"/>
          </ac:spMkLst>
        </pc:spChg>
        <pc:spChg chg="add del mod">
          <ac:chgData name="Toby Donaldson" userId="2e6e5431-bb17-4c41-9985-d39c50d83c73" providerId="ADAL" clId="{0D61E69F-BE4C-465F-B9F9-39BCCE493B2D}" dt="2024-09-21T23:37:24.724" v="3276" actId="21"/>
          <ac:spMkLst>
            <pc:docMk/>
            <pc:sldMk cId="288943026" sldId="320"/>
            <ac:spMk id="24" creationId="{34812B0E-CB9E-DF8D-9EE2-34112FA71D25}"/>
          </ac:spMkLst>
        </pc:spChg>
        <pc:spChg chg="add del mod">
          <ac:chgData name="Toby Donaldson" userId="2e6e5431-bb17-4c41-9985-d39c50d83c73" providerId="ADAL" clId="{0D61E69F-BE4C-465F-B9F9-39BCCE493B2D}" dt="2024-09-21T23:37:24.724" v="3276" actId="21"/>
          <ac:spMkLst>
            <pc:docMk/>
            <pc:sldMk cId="288943026" sldId="320"/>
            <ac:spMk id="27" creationId="{9B04EE82-C785-BDA0-CB9E-42135606DB3D}"/>
          </ac:spMkLst>
        </pc:spChg>
        <pc:spChg chg="add mod">
          <ac:chgData name="Toby Donaldson" userId="2e6e5431-bb17-4c41-9985-d39c50d83c73" providerId="ADAL" clId="{0D61E69F-BE4C-465F-B9F9-39BCCE493B2D}" dt="2024-09-21T23:42:44.402" v="3536"/>
          <ac:spMkLst>
            <pc:docMk/>
            <pc:sldMk cId="288943026" sldId="320"/>
            <ac:spMk id="32" creationId="{1D2F687F-31D9-B18B-320C-F315FC4EBA7A}"/>
          </ac:spMkLst>
        </pc:spChg>
        <pc:cxnChg chg="del mod">
          <ac:chgData name="Toby Donaldson" userId="2e6e5431-bb17-4c41-9985-d39c50d83c73" providerId="ADAL" clId="{0D61E69F-BE4C-465F-B9F9-39BCCE493B2D}" dt="2024-09-21T23:37:24.724" v="3276" actId="21"/>
          <ac:cxnSpMkLst>
            <pc:docMk/>
            <pc:sldMk cId="288943026" sldId="320"/>
            <ac:cxnSpMk id="11" creationId="{D5BC43FB-B1C6-C0C0-A609-3A56E1E808D6}"/>
          </ac:cxnSpMkLst>
        </pc:cxnChg>
        <pc:cxnChg chg="del">
          <ac:chgData name="Toby Donaldson" userId="2e6e5431-bb17-4c41-9985-d39c50d83c73" providerId="ADAL" clId="{0D61E69F-BE4C-465F-B9F9-39BCCE493B2D}" dt="2024-09-21T23:30:56.213" v="2681" actId="21"/>
          <ac:cxnSpMkLst>
            <pc:docMk/>
            <pc:sldMk cId="288943026" sldId="320"/>
            <ac:cxnSpMk id="13" creationId="{38DD2A7F-78C1-0D4B-FB02-FE853711252D}"/>
          </ac:cxnSpMkLst>
        </pc:cxnChg>
        <pc:cxnChg chg="add">
          <ac:chgData name="Toby Donaldson" userId="2e6e5431-bb17-4c41-9985-d39c50d83c73" providerId="ADAL" clId="{0D61E69F-BE4C-465F-B9F9-39BCCE493B2D}" dt="2024-09-21T23:33:25.213" v="2902" actId="11529"/>
          <ac:cxnSpMkLst>
            <pc:docMk/>
            <pc:sldMk cId="288943026" sldId="320"/>
            <ac:cxnSpMk id="20" creationId="{F03E92C3-9A77-01FE-EAB1-28C016AC9B9E}"/>
          </ac:cxnSpMkLst>
        </pc:cxnChg>
        <pc:cxnChg chg="add del">
          <ac:chgData name="Toby Donaldson" userId="2e6e5431-bb17-4c41-9985-d39c50d83c73" providerId="ADAL" clId="{0D61E69F-BE4C-465F-B9F9-39BCCE493B2D}" dt="2024-09-21T23:37:24.724" v="3276" actId="21"/>
          <ac:cxnSpMkLst>
            <pc:docMk/>
            <pc:sldMk cId="288943026" sldId="320"/>
            <ac:cxnSpMk id="23" creationId="{B0397D1A-6D77-FA15-D598-CA478730CCFE}"/>
          </ac:cxnSpMkLst>
        </pc:cxnChg>
        <pc:cxnChg chg="add del">
          <ac:chgData name="Toby Donaldson" userId="2e6e5431-bb17-4c41-9985-d39c50d83c73" providerId="ADAL" clId="{0D61E69F-BE4C-465F-B9F9-39BCCE493B2D}" dt="2024-09-21T23:38:08.376" v="3286" actId="21"/>
          <ac:cxnSpMkLst>
            <pc:docMk/>
            <pc:sldMk cId="288943026" sldId="320"/>
            <ac:cxnSpMk id="26" creationId="{63C3638D-9C67-140E-AD80-010C973E34CA}"/>
          </ac:cxnSpMkLst>
        </pc:cxnChg>
        <pc:cxnChg chg="add del mod">
          <ac:chgData name="Toby Donaldson" userId="2e6e5431-bb17-4c41-9985-d39c50d83c73" providerId="ADAL" clId="{0D61E69F-BE4C-465F-B9F9-39BCCE493B2D}" dt="2024-09-21T23:37:24.724" v="3276" actId="21"/>
          <ac:cxnSpMkLst>
            <pc:docMk/>
            <pc:sldMk cId="288943026" sldId="320"/>
            <ac:cxnSpMk id="29" creationId="{08C52110-E750-D052-F04E-920E8C4CE543}"/>
          </ac:cxnSpMkLst>
        </pc:cxnChg>
        <pc:cxnChg chg="add mod">
          <ac:chgData name="Toby Donaldson" userId="2e6e5431-bb17-4c41-9985-d39c50d83c73" providerId="ADAL" clId="{0D61E69F-BE4C-465F-B9F9-39BCCE493B2D}" dt="2024-09-21T23:42:44.402" v="3536"/>
          <ac:cxnSpMkLst>
            <pc:docMk/>
            <pc:sldMk cId="288943026" sldId="320"/>
            <ac:cxnSpMk id="33" creationId="{C8F2BC29-496A-D5D0-DEFB-F295596166E8}"/>
          </ac:cxnSpMkLst>
        </pc:cxnChg>
      </pc:sldChg>
      <pc:sldChg chg="delSp modSp add mod ord">
        <pc:chgData name="Toby Donaldson" userId="2e6e5431-bb17-4c41-9985-d39c50d83c73" providerId="ADAL" clId="{0D61E69F-BE4C-465F-B9F9-39BCCE493B2D}" dt="2024-09-23T04:15:52.591" v="4023" actId="21"/>
        <pc:sldMkLst>
          <pc:docMk/>
          <pc:sldMk cId="1396177901" sldId="321"/>
        </pc:sldMkLst>
        <pc:spChg chg="del">
          <ac:chgData name="Toby Donaldson" userId="2e6e5431-bb17-4c41-9985-d39c50d83c73" providerId="ADAL" clId="{0D61E69F-BE4C-465F-B9F9-39BCCE493B2D}" dt="2024-09-23T04:15:52.591" v="4023" actId="21"/>
          <ac:spMkLst>
            <pc:docMk/>
            <pc:sldMk cId="1396177901" sldId="321"/>
            <ac:spMk id="10" creationId="{F758CB93-4F46-67C4-89C8-4FD2C1795D33}"/>
          </ac:spMkLst>
        </pc:spChg>
        <pc:spChg chg="del">
          <ac:chgData name="Toby Donaldson" userId="2e6e5431-bb17-4c41-9985-d39c50d83c73" providerId="ADAL" clId="{0D61E69F-BE4C-465F-B9F9-39BCCE493B2D}" dt="2024-09-23T04:15:52.591" v="4023" actId="21"/>
          <ac:spMkLst>
            <pc:docMk/>
            <pc:sldMk cId="1396177901" sldId="321"/>
            <ac:spMk id="14" creationId="{D70565B9-B755-B74F-42CD-81DDDBA4DF1B}"/>
          </ac:spMkLst>
        </pc:spChg>
        <pc:spChg chg="del">
          <ac:chgData name="Toby Donaldson" userId="2e6e5431-bb17-4c41-9985-d39c50d83c73" providerId="ADAL" clId="{0D61E69F-BE4C-465F-B9F9-39BCCE493B2D}" dt="2024-09-23T04:15:52.591" v="4023" actId="21"/>
          <ac:spMkLst>
            <pc:docMk/>
            <pc:sldMk cId="1396177901" sldId="321"/>
            <ac:spMk id="15" creationId="{7AB54298-C28B-391D-D727-AB85F8DD8D9A}"/>
          </ac:spMkLst>
        </pc:spChg>
        <pc:spChg chg="del">
          <ac:chgData name="Toby Donaldson" userId="2e6e5431-bb17-4c41-9985-d39c50d83c73" providerId="ADAL" clId="{0D61E69F-BE4C-465F-B9F9-39BCCE493B2D}" dt="2024-09-21T23:37:57.382" v="3282" actId="21"/>
          <ac:spMkLst>
            <pc:docMk/>
            <pc:sldMk cId="1396177901" sldId="321"/>
            <ac:spMk id="18" creationId="{2D97BED1-97DD-C3D4-FB79-25BF6B1D70DB}"/>
          </ac:spMkLst>
        </pc:spChg>
        <pc:spChg chg="del">
          <ac:chgData name="Toby Donaldson" userId="2e6e5431-bb17-4c41-9985-d39c50d83c73" providerId="ADAL" clId="{0D61E69F-BE4C-465F-B9F9-39BCCE493B2D}" dt="2024-09-21T23:37:57.382" v="3282" actId="21"/>
          <ac:spMkLst>
            <pc:docMk/>
            <pc:sldMk cId="1396177901" sldId="321"/>
            <ac:spMk id="21" creationId="{387D7CA5-93ED-A584-B49D-0C09AA085AE4}"/>
          </ac:spMkLst>
        </pc:spChg>
        <pc:spChg chg="del">
          <ac:chgData name="Toby Donaldson" userId="2e6e5431-bb17-4c41-9985-d39c50d83c73" providerId="ADAL" clId="{0D61E69F-BE4C-465F-B9F9-39BCCE493B2D}" dt="2024-09-21T23:37:57.382" v="3282" actId="21"/>
          <ac:spMkLst>
            <pc:docMk/>
            <pc:sldMk cId="1396177901" sldId="321"/>
            <ac:spMk id="24" creationId="{34812B0E-CB9E-DF8D-9EE2-34112FA71D25}"/>
          </ac:spMkLst>
        </pc:spChg>
        <pc:spChg chg="del">
          <ac:chgData name="Toby Donaldson" userId="2e6e5431-bb17-4c41-9985-d39c50d83c73" providerId="ADAL" clId="{0D61E69F-BE4C-465F-B9F9-39BCCE493B2D}" dt="2024-09-21T23:37:57.382" v="3282" actId="21"/>
          <ac:spMkLst>
            <pc:docMk/>
            <pc:sldMk cId="1396177901" sldId="321"/>
            <ac:spMk id="27" creationId="{9B04EE82-C785-BDA0-CB9E-42135606DB3D}"/>
          </ac:spMkLst>
        </pc:spChg>
        <pc:cxnChg chg="del">
          <ac:chgData name="Toby Donaldson" userId="2e6e5431-bb17-4c41-9985-d39c50d83c73" providerId="ADAL" clId="{0D61E69F-BE4C-465F-B9F9-39BCCE493B2D}" dt="2024-09-21T23:37:57.382" v="3282" actId="21"/>
          <ac:cxnSpMkLst>
            <pc:docMk/>
            <pc:sldMk cId="1396177901" sldId="321"/>
            <ac:cxnSpMk id="20" creationId="{F03E92C3-9A77-01FE-EAB1-28C016AC9B9E}"/>
          </ac:cxnSpMkLst>
        </pc:cxnChg>
        <pc:cxnChg chg="del">
          <ac:chgData name="Toby Donaldson" userId="2e6e5431-bb17-4c41-9985-d39c50d83c73" providerId="ADAL" clId="{0D61E69F-BE4C-465F-B9F9-39BCCE493B2D}" dt="2024-09-21T23:37:57.382" v="3282" actId="21"/>
          <ac:cxnSpMkLst>
            <pc:docMk/>
            <pc:sldMk cId="1396177901" sldId="321"/>
            <ac:cxnSpMk id="23" creationId="{B0397D1A-6D77-FA15-D598-CA478730CCFE}"/>
          </ac:cxnSpMkLst>
        </pc:cxnChg>
        <pc:cxnChg chg="del">
          <ac:chgData name="Toby Donaldson" userId="2e6e5431-bb17-4c41-9985-d39c50d83c73" providerId="ADAL" clId="{0D61E69F-BE4C-465F-B9F9-39BCCE493B2D}" dt="2024-09-21T23:37:57.382" v="3282" actId="21"/>
          <ac:cxnSpMkLst>
            <pc:docMk/>
            <pc:sldMk cId="1396177901" sldId="321"/>
            <ac:cxnSpMk id="26" creationId="{63C3638D-9C67-140E-AD80-010C973E34CA}"/>
          </ac:cxnSpMkLst>
        </pc:cxnChg>
        <pc:cxnChg chg="del mod">
          <ac:chgData name="Toby Donaldson" userId="2e6e5431-bb17-4c41-9985-d39c50d83c73" providerId="ADAL" clId="{0D61E69F-BE4C-465F-B9F9-39BCCE493B2D}" dt="2024-09-21T23:38:05.037" v="3285" actId="21"/>
          <ac:cxnSpMkLst>
            <pc:docMk/>
            <pc:sldMk cId="1396177901" sldId="321"/>
            <ac:cxnSpMk id="29" creationId="{08C52110-E750-D052-F04E-920E8C4CE543}"/>
          </ac:cxnSpMkLst>
        </pc:cxnChg>
      </pc:sldChg>
      <pc:sldChg chg="addSp delSp modSp add mod ord">
        <pc:chgData name="Toby Donaldson" userId="2e6e5431-bb17-4c41-9985-d39c50d83c73" providerId="ADAL" clId="{0D61E69F-BE4C-465F-B9F9-39BCCE493B2D}" dt="2024-09-23T04:16:13.037" v="4025" actId="21"/>
        <pc:sldMkLst>
          <pc:docMk/>
          <pc:sldMk cId="1990104137" sldId="322"/>
        </pc:sldMkLst>
        <pc:spChg chg="add mod">
          <ac:chgData name="Toby Donaldson" userId="2e6e5431-bb17-4c41-9985-d39c50d83c73" providerId="ADAL" clId="{0D61E69F-BE4C-465F-B9F9-39BCCE493B2D}" dt="2024-09-21T23:42:50.331" v="3537"/>
          <ac:spMkLst>
            <pc:docMk/>
            <pc:sldMk cId="1990104137" sldId="322"/>
            <ac:spMk id="2" creationId="{E2A4C64E-D70F-7ACD-1C89-0A9E100141C0}"/>
          </ac:spMkLst>
        </pc:spChg>
        <pc:spChg chg="del">
          <ac:chgData name="Toby Donaldson" userId="2e6e5431-bb17-4c41-9985-d39c50d83c73" providerId="ADAL" clId="{0D61E69F-BE4C-465F-B9F9-39BCCE493B2D}" dt="2024-09-21T23:37:35.688" v="3278" actId="21"/>
          <ac:spMkLst>
            <pc:docMk/>
            <pc:sldMk cId="1990104137" sldId="322"/>
            <ac:spMk id="9" creationId="{2946CC19-ECB5-0C67-CA6C-45A07D08376C}"/>
          </ac:spMkLst>
        </pc:spChg>
        <pc:spChg chg="del">
          <ac:chgData name="Toby Donaldson" userId="2e6e5431-bb17-4c41-9985-d39c50d83c73" providerId="ADAL" clId="{0D61E69F-BE4C-465F-B9F9-39BCCE493B2D}" dt="2024-09-23T04:16:13.037" v="4025" actId="21"/>
          <ac:spMkLst>
            <pc:docMk/>
            <pc:sldMk cId="1990104137" sldId="322"/>
            <ac:spMk id="15" creationId="{7AB54298-C28B-391D-D727-AB85F8DD8D9A}"/>
          </ac:spMkLst>
        </pc:spChg>
        <pc:spChg chg="del">
          <ac:chgData name="Toby Donaldson" userId="2e6e5431-bb17-4c41-9985-d39c50d83c73" providerId="ADAL" clId="{0D61E69F-BE4C-465F-B9F9-39BCCE493B2D}" dt="2024-09-21T23:37:35.688" v="3278" actId="21"/>
          <ac:spMkLst>
            <pc:docMk/>
            <pc:sldMk cId="1990104137" sldId="322"/>
            <ac:spMk id="24" creationId="{34812B0E-CB9E-DF8D-9EE2-34112FA71D25}"/>
          </ac:spMkLst>
        </pc:spChg>
        <pc:spChg chg="del">
          <ac:chgData name="Toby Donaldson" userId="2e6e5431-bb17-4c41-9985-d39c50d83c73" providerId="ADAL" clId="{0D61E69F-BE4C-465F-B9F9-39BCCE493B2D}" dt="2024-09-21T23:37:35.688" v="3278" actId="21"/>
          <ac:spMkLst>
            <pc:docMk/>
            <pc:sldMk cId="1990104137" sldId="322"/>
            <ac:spMk id="27" creationId="{9B04EE82-C785-BDA0-CB9E-42135606DB3D}"/>
          </ac:spMkLst>
        </pc:spChg>
        <pc:cxnChg chg="del mod">
          <ac:chgData name="Toby Donaldson" userId="2e6e5431-bb17-4c41-9985-d39c50d83c73" providerId="ADAL" clId="{0D61E69F-BE4C-465F-B9F9-39BCCE493B2D}" dt="2024-09-21T23:37:35.688" v="3278" actId="21"/>
          <ac:cxnSpMkLst>
            <pc:docMk/>
            <pc:sldMk cId="1990104137" sldId="322"/>
            <ac:cxnSpMk id="11" creationId="{D5BC43FB-B1C6-C0C0-A609-3A56E1E808D6}"/>
          </ac:cxnSpMkLst>
        </pc:cxnChg>
        <pc:cxnChg chg="add mod">
          <ac:chgData name="Toby Donaldson" userId="2e6e5431-bb17-4c41-9985-d39c50d83c73" providerId="ADAL" clId="{0D61E69F-BE4C-465F-B9F9-39BCCE493B2D}" dt="2024-09-21T23:42:50.331" v="3537"/>
          <ac:cxnSpMkLst>
            <pc:docMk/>
            <pc:sldMk cId="1990104137" sldId="322"/>
            <ac:cxnSpMk id="12" creationId="{FA18E0AC-94E6-C1D1-B487-F737DA3D865E}"/>
          </ac:cxnSpMkLst>
        </pc:cxnChg>
        <pc:cxnChg chg="del">
          <ac:chgData name="Toby Donaldson" userId="2e6e5431-bb17-4c41-9985-d39c50d83c73" providerId="ADAL" clId="{0D61E69F-BE4C-465F-B9F9-39BCCE493B2D}" dt="2024-09-21T23:37:35.688" v="3278" actId="21"/>
          <ac:cxnSpMkLst>
            <pc:docMk/>
            <pc:sldMk cId="1990104137" sldId="322"/>
            <ac:cxnSpMk id="26" creationId="{63C3638D-9C67-140E-AD80-010C973E34CA}"/>
          </ac:cxnSpMkLst>
        </pc:cxnChg>
        <pc:cxnChg chg="del mod">
          <ac:chgData name="Toby Donaldson" userId="2e6e5431-bb17-4c41-9985-d39c50d83c73" providerId="ADAL" clId="{0D61E69F-BE4C-465F-B9F9-39BCCE493B2D}" dt="2024-09-21T23:37:35.688" v="3278" actId="21"/>
          <ac:cxnSpMkLst>
            <pc:docMk/>
            <pc:sldMk cId="1990104137" sldId="322"/>
            <ac:cxnSpMk id="29" creationId="{08C52110-E750-D052-F04E-920E8C4CE543}"/>
          </ac:cxnSpMkLst>
        </pc:cxnChg>
      </pc:sldChg>
      <pc:sldChg chg="addSp delSp modSp add mod ord">
        <pc:chgData name="Toby Donaldson" userId="2e6e5431-bb17-4c41-9985-d39c50d83c73" providerId="ADAL" clId="{0D61E69F-BE4C-465F-B9F9-39BCCE493B2D}" dt="2024-09-23T04:17:53.186" v="4125" actId="20577"/>
        <pc:sldMkLst>
          <pc:docMk/>
          <pc:sldMk cId="2358446259" sldId="323"/>
        </pc:sldMkLst>
        <pc:spChg chg="mod">
          <ac:chgData name="Toby Donaldson" userId="2e6e5431-bb17-4c41-9985-d39c50d83c73" providerId="ADAL" clId="{0D61E69F-BE4C-465F-B9F9-39BCCE493B2D}" dt="2024-09-21T23:41:02.921" v="3524" actId="14100"/>
          <ac:spMkLst>
            <pc:docMk/>
            <pc:sldMk cId="2358446259" sldId="323"/>
            <ac:spMk id="3" creationId="{EBB9AE55-D8CD-B1C4-1710-22D3267721CA}"/>
          </ac:spMkLst>
        </pc:spChg>
        <pc:spChg chg="mod">
          <ac:chgData name="Toby Donaldson" userId="2e6e5431-bb17-4c41-9985-d39c50d83c73" providerId="ADAL" clId="{0D61E69F-BE4C-465F-B9F9-39BCCE493B2D}" dt="2024-09-23T04:17:53.186" v="4125" actId="20577"/>
          <ac:spMkLst>
            <pc:docMk/>
            <pc:sldMk cId="2358446259" sldId="323"/>
            <ac:spMk id="9" creationId="{2946CC19-ECB5-0C67-CA6C-45A07D08376C}"/>
          </ac:spMkLst>
        </pc:spChg>
        <pc:spChg chg="del">
          <ac:chgData name="Toby Donaldson" userId="2e6e5431-bb17-4c41-9985-d39c50d83c73" providerId="ADAL" clId="{0D61E69F-BE4C-465F-B9F9-39BCCE493B2D}" dt="2024-09-21T23:38:54.627" v="3290" actId="21"/>
          <ac:spMkLst>
            <pc:docMk/>
            <pc:sldMk cId="2358446259" sldId="323"/>
            <ac:spMk id="10" creationId="{F758CB93-4F46-67C4-89C8-4FD2C1795D33}"/>
          </ac:spMkLst>
        </pc:spChg>
        <pc:spChg chg="del">
          <ac:chgData name="Toby Donaldson" userId="2e6e5431-bb17-4c41-9985-d39c50d83c73" providerId="ADAL" clId="{0D61E69F-BE4C-465F-B9F9-39BCCE493B2D}" dt="2024-09-21T23:38:54.627" v="3290" actId="21"/>
          <ac:spMkLst>
            <pc:docMk/>
            <pc:sldMk cId="2358446259" sldId="323"/>
            <ac:spMk id="14" creationId="{D70565B9-B755-B74F-42CD-81DDDBA4DF1B}"/>
          </ac:spMkLst>
        </pc:spChg>
        <pc:spChg chg="del">
          <ac:chgData name="Toby Donaldson" userId="2e6e5431-bb17-4c41-9985-d39c50d83c73" providerId="ADAL" clId="{0D61E69F-BE4C-465F-B9F9-39BCCE493B2D}" dt="2024-09-21T23:38:54.627" v="3290" actId="21"/>
          <ac:spMkLst>
            <pc:docMk/>
            <pc:sldMk cId="2358446259" sldId="323"/>
            <ac:spMk id="15" creationId="{7AB54298-C28B-391D-D727-AB85F8DD8D9A}"/>
          </ac:spMkLst>
        </pc:spChg>
        <pc:spChg chg="add mod">
          <ac:chgData name="Toby Donaldson" userId="2e6e5431-bb17-4c41-9985-d39c50d83c73" providerId="ADAL" clId="{0D61E69F-BE4C-465F-B9F9-39BCCE493B2D}" dt="2024-09-21T23:40:50.533" v="3523" actId="20577"/>
          <ac:spMkLst>
            <pc:docMk/>
            <pc:sldMk cId="2358446259" sldId="323"/>
            <ac:spMk id="17" creationId="{45F8DC22-C403-199D-D397-D56770794310}"/>
          </ac:spMkLst>
        </pc:spChg>
        <pc:spChg chg="del">
          <ac:chgData name="Toby Donaldson" userId="2e6e5431-bb17-4c41-9985-d39c50d83c73" providerId="ADAL" clId="{0D61E69F-BE4C-465F-B9F9-39BCCE493B2D}" dt="2024-09-21T23:38:44.574" v="3289" actId="21"/>
          <ac:spMkLst>
            <pc:docMk/>
            <pc:sldMk cId="2358446259" sldId="323"/>
            <ac:spMk id="18" creationId="{2D97BED1-97DD-C3D4-FB79-25BF6B1D70DB}"/>
          </ac:spMkLst>
        </pc:spChg>
        <pc:spChg chg="del">
          <ac:chgData name="Toby Donaldson" userId="2e6e5431-bb17-4c41-9985-d39c50d83c73" providerId="ADAL" clId="{0D61E69F-BE4C-465F-B9F9-39BCCE493B2D}" dt="2024-09-21T23:38:44.574" v="3289" actId="21"/>
          <ac:spMkLst>
            <pc:docMk/>
            <pc:sldMk cId="2358446259" sldId="323"/>
            <ac:spMk id="21" creationId="{387D7CA5-93ED-A584-B49D-0C09AA085AE4}"/>
          </ac:spMkLst>
        </pc:spChg>
        <pc:spChg chg="del">
          <ac:chgData name="Toby Donaldson" userId="2e6e5431-bb17-4c41-9985-d39c50d83c73" providerId="ADAL" clId="{0D61E69F-BE4C-465F-B9F9-39BCCE493B2D}" dt="2024-09-21T23:38:39.320" v="3288" actId="21"/>
          <ac:spMkLst>
            <pc:docMk/>
            <pc:sldMk cId="2358446259" sldId="323"/>
            <ac:spMk id="24" creationId="{34812B0E-CB9E-DF8D-9EE2-34112FA71D25}"/>
          </ac:spMkLst>
        </pc:spChg>
        <pc:spChg chg="add mod">
          <ac:chgData name="Toby Donaldson" userId="2e6e5431-bb17-4c41-9985-d39c50d83c73" providerId="ADAL" clId="{0D61E69F-BE4C-465F-B9F9-39BCCE493B2D}" dt="2024-09-21T23:41:52.470" v="3535" actId="208"/>
          <ac:spMkLst>
            <pc:docMk/>
            <pc:sldMk cId="2358446259" sldId="323"/>
            <ac:spMk id="25" creationId="{4849A1DA-FE81-AF69-859F-D48291843328}"/>
          </ac:spMkLst>
        </pc:spChg>
        <pc:spChg chg="del">
          <ac:chgData name="Toby Donaldson" userId="2e6e5431-bb17-4c41-9985-d39c50d83c73" providerId="ADAL" clId="{0D61E69F-BE4C-465F-B9F9-39BCCE493B2D}" dt="2024-09-21T23:38:39.320" v="3288" actId="21"/>
          <ac:spMkLst>
            <pc:docMk/>
            <pc:sldMk cId="2358446259" sldId="323"/>
            <ac:spMk id="27" creationId="{9B04EE82-C785-BDA0-CB9E-42135606DB3D}"/>
          </ac:spMkLst>
        </pc:spChg>
        <pc:cxnChg chg="mod">
          <ac:chgData name="Toby Donaldson" userId="2e6e5431-bb17-4c41-9985-d39c50d83c73" providerId="ADAL" clId="{0D61E69F-BE4C-465F-B9F9-39BCCE493B2D}" dt="2024-09-23T04:17:52.801" v="4121" actId="20577"/>
          <ac:cxnSpMkLst>
            <pc:docMk/>
            <pc:sldMk cId="2358446259" sldId="323"/>
            <ac:cxnSpMk id="11" creationId="{D5BC43FB-B1C6-C0C0-A609-3A56E1E808D6}"/>
          </ac:cxnSpMkLst>
        </pc:cxnChg>
        <pc:cxnChg chg="del">
          <ac:chgData name="Toby Donaldson" userId="2e6e5431-bb17-4c41-9985-d39c50d83c73" providerId="ADAL" clId="{0D61E69F-BE4C-465F-B9F9-39BCCE493B2D}" dt="2024-09-21T23:38:44.574" v="3289" actId="21"/>
          <ac:cxnSpMkLst>
            <pc:docMk/>
            <pc:sldMk cId="2358446259" sldId="323"/>
            <ac:cxnSpMk id="20" creationId="{F03E92C3-9A77-01FE-EAB1-28C016AC9B9E}"/>
          </ac:cxnSpMkLst>
        </pc:cxnChg>
        <pc:cxnChg chg="add">
          <ac:chgData name="Toby Donaldson" userId="2e6e5431-bb17-4c41-9985-d39c50d83c73" providerId="ADAL" clId="{0D61E69F-BE4C-465F-B9F9-39BCCE493B2D}" dt="2024-09-21T23:40:43.648" v="3522" actId="11529"/>
          <ac:cxnSpMkLst>
            <pc:docMk/>
            <pc:sldMk cId="2358446259" sldId="323"/>
            <ac:cxnSpMk id="22" creationId="{D96C3EA9-8FD6-0550-A4C7-3AE00EB1E161}"/>
          </ac:cxnSpMkLst>
        </pc:cxnChg>
        <pc:cxnChg chg="del">
          <ac:chgData name="Toby Donaldson" userId="2e6e5431-bb17-4c41-9985-d39c50d83c73" providerId="ADAL" clId="{0D61E69F-BE4C-465F-B9F9-39BCCE493B2D}" dt="2024-09-21T23:38:44.574" v="3289" actId="21"/>
          <ac:cxnSpMkLst>
            <pc:docMk/>
            <pc:sldMk cId="2358446259" sldId="323"/>
            <ac:cxnSpMk id="23" creationId="{B0397D1A-6D77-FA15-D598-CA478730CCFE}"/>
          </ac:cxnSpMkLst>
        </pc:cxnChg>
        <pc:cxnChg chg="del">
          <ac:chgData name="Toby Donaldson" userId="2e6e5431-bb17-4c41-9985-d39c50d83c73" providerId="ADAL" clId="{0D61E69F-BE4C-465F-B9F9-39BCCE493B2D}" dt="2024-09-21T23:38:44.574" v="3289" actId="21"/>
          <ac:cxnSpMkLst>
            <pc:docMk/>
            <pc:sldMk cId="2358446259" sldId="323"/>
            <ac:cxnSpMk id="26" creationId="{63C3638D-9C67-140E-AD80-010C973E34CA}"/>
          </ac:cxnSpMkLst>
        </pc:cxnChg>
        <pc:cxnChg chg="del mod">
          <ac:chgData name="Toby Donaldson" userId="2e6e5431-bb17-4c41-9985-d39c50d83c73" providerId="ADAL" clId="{0D61E69F-BE4C-465F-B9F9-39BCCE493B2D}" dt="2024-09-21T23:38:39.320" v="3288" actId="21"/>
          <ac:cxnSpMkLst>
            <pc:docMk/>
            <pc:sldMk cId="2358446259" sldId="323"/>
            <ac:cxnSpMk id="29" creationId="{08C52110-E750-D052-F04E-920E8C4CE543}"/>
          </ac:cxnSpMkLst>
        </pc:cxnChg>
      </pc:sldChg>
      <pc:sldChg chg="add ord">
        <pc:chgData name="Toby Donaldson" userId="2e6e5431-bb17-4c41-9985-d39c50d83c73" providerId="ADAL" clId="{0D61E69F-BE4C-465F-B9F9-39BCCE493B2D}" dt="2024-09-21T23:42:57.100" v="3539"/>
        <pc:sldMkLst>
          <pc:docMk/>
          <pc:sldMk cId="1092517109" sldId="324"/>
        </pc:sldMkLst>
      </pc:sldChg>
      <pc:sldChg chg="addSp delSp modSp new mod">
        <pc:chgData name="Toby Donaldson" userId="2e6e5431-bb17-4c41-9985-d39c50d83c73" providerId="ADAL" clId="{0D61E69F-BE4C-465F-B9F9-39BCCE493B2D}" dt="2024-09-21T23:52:05.272" v="3742" actId="20577"/>
        <pc:sldMkLst>
          <pc:docMk/>
          <pc:sldMk cId="2215848448" sldId="325"/>
        </pc:sldMkLst>
        <pc:spChg chg="del">
          <ac:chgData name="Toby Donaldson" userId="2e6e5431-bb17-4c41-9985-d39c50d83c73" providerId="ADAL" clId="{0D61E69F-BE4C-465F-B9F9-39BCCE493B2D}" dt="2024-09-21T23:43:19.023" v="3541" actId="21"/>
          <ac:spMkLst>
            <pc:docMk/>
            <pc:sldMk cId="2215848448" sldId="325"/>
            <ac:spMk id="2" creationId="{FD72F324-27DE-0214-23B6-DA6710C87831}"/>
          </ac:spMkLst>
        </pc:spChg>
        <pc:spChg chg="del">
          <ac:chgData name="Toby Donaldson" userId="2e6e5431-bb17-4c41-9985-d39c50d83c73" providerId="ADAL" clId="{0D61E69F-BE4C-465F-B9F9-39BCCE493B2D}" dt="2024-09-21T23:43:19.023" v="3541" actId="21"/>
          <ac:spMkLst>
            <pc:docMk/>
            <pc:sldMk cId="2215848448" sldId="325"/>
            <ac:spMk id="3" creationId="{751EF952-4842-08B7-C5A9-FCD5204B5C00}"/>
          </ac:spMkLst>
        </pc:spChg>
        <pc:spChg chg="add del mod">
          <ac:chgData name="Toby Donaldson" userId="2e6e5431-bb17-4c41-9985-d39c50d83c73" providerId="ADAL" clId="{0D61E69F-BE4C-465F-B9F9-39BCCE493B2D}" dt="2024-09-21T23:51:33.293" v="3690" actId="21"/>
          <ac:spMkLst>
            <pc:docMk/>
            <pc:sldMk cId="2215848448" sldId="325"/>
            <ac:spMk id="5" creationId="{E945C265-FBDE-3F02-F0F5-F3B402C4AAD5}"/>
          </ac:spMkLst>
        </pc:spChg>
        <pc:spChg chg="add mod">
          <ac:chgData name="Toby Donaldson" userId="2e6e5431-bb17-4c41-9985-d39c50d83c73" providerId="ADAL" clId="{0D61E69F-BE4C-465F-B9F9-39BCCE493B2D}" dt="2024-09-21T23:50:56.446" v="3682" actId="164"/>
          <ac:spMkLst>
            <pc:docMk/>
            <pc:sldMk cId="2215848448" sldId="325"/>
            <ac:spMk id="6" creationId="{3A7242D0-BEB4-E6E6-466F-535FA4C36195}"/>
          </ac:spMkLst>
        </pc:spChg>
        <pc:spChg chg="add mod">
          <ac:chgData name="Toby Donaldson" userId="2e6e5431-bb17-4c41-9985-d39c50d83c73" providerId="ADAL" clId="{0D61E69F-BE4C-465F-B9F9-39BCCE493B2D}" dt="2024-09-21T23:50:56.446" v="3682" actId="164"/>
          <ac:spMkLst>
            <pc:docMk/>
            <pc:sldMk cId="2215848448" sldId="325"/>
            <ac:spMk id="7" creationId="{9D737CEA-E099-70B4-2196-E52108F344AD}"/>
          </ac:spMkLst>
        </pc:spChg>
        <pc:spChg chg="add mod">
          <ac:chgData name="Toby Donaldson" userId="2e6e5431-bb17-4c41-9985-d39c50d83c73" providerId="ADAL" clId="{0D61E69F-BE4C-465F-B9F9-39BCCE493B2D}" dt="2024-09-21T23:50:56.446" v="3682" actId="164"/>
          <ac:spMkLst>
            <pc:docMk/>
            <pc:sldMk cId="2215848448" sldId="325"/>
            <ac:spMk id="8" creationId="{F1885C77-CD61-C764-1F73-B9DC5E03FB6C}"/>
          </ac:spMkLst>
        </pc:spChg>
        <pc:spChg chg="add mod">
          <ac:chgData name="Toby Donaldson" userId="2e6e5431-bb17-4c41-9985-d39c50d83c73" providerId="ADAL" clId="{0D61E69F-BE4C-465F-B9F9-39BCCE493B2D}" dt="2024-09-21T23:50:50.777" v="3681" actId="164"/>
          <ac:spMkLst>
            <pc:docMk/>
            <pc:sldMk cId="2215848448" sldId="325"/>
            <ac:spMk id="9" creationId="{8B1E2428-FC26-9D41-24DC-AD82336B8A8C}"/>
          </ac:spMkLst>
        </pc:spChg>
        <pc:spChg chg="add mod">
          <ac:chgData name="Toby Donaldson" userId="2e6e5431-bb17-4c41-9985-d39c50d83c73" providerId="ADAL" clId="{0D61E69F-BE4C-465F-B9F9-39BCCE493B2D}" dt="2024-09-21T23:50:50.777" v="3681" actId="164"/>
          <ac:spMkLst>
            <pc:docMk/>
            <pc:sldMk cId="2215848448" sldId="325"/>
            <ac:spMk id="10" creationId="{A5F0B4DD-CB65-A510-3121-A989C19CE432}"/>
          </ac:spMkLst>
        </pc:spChg>
        <pc:spChg chg="add mod topLvl">
          <ac:chgData name="Toby Donaldson" userId="2e6e5431-bb17-4c41-9985-d39c50d83c73" providerId="ADAL" clId="{0D61E69F-BE4C-465F-B9F9-39BCCE493B2D}" dt="2024-09-21T23:51:22.223" v="3689" actId="164"/>
          <ac:spMkLst>
            <pc:docMk/>
            <pc:sldMk cId="2215848448" sldId="325"/>
            <ac:spMk id="11" creationId="{B67262E2-7FE0-F1A7-E27C-339137F07749}"/>
          </ac:spMkLst>
        </pc:spChg>
        <pc:spChg chg="add mod topLvl">
          <ac:chgData name="Toby Donaldson" userId="2e6e5431-bb17-4c41-9985-d39c50d83c73" providerId="ADAL" clId="{0D61E69F-BE4C-465F-B9F9-39BCCE493B2D}" dt="2024-09-21T23:51:22.223" v="3689" actId="164"/>
          <ac:spMkLst>
            <pc:docMk/>
            <pc:sldMk cId="2215848448" sldId="325"/>
            <ac:spMk id="12" creationId="{BBB4F958-250E-0A06-A6C2-8F2843E8A6F1}"/>
          </ac:spMkLst>
        </pc:spChg>
        <pc:spChg chg="add mod topLvl">
          <ac:chgData name="Toby Donaldson" userId="2e6e5431-bb17-4c41-9985-d39c50d83c73" providerId="ADAL" clId="{0D61E69F-BE4C-465F-B9F9-39BCCE493B2D}" dt="2024-09-21T23:51:18.718" v="3688" actId="164"/>
          <ac:spMkLst>
            <pc:docMk/>
            <pc:sldMk cId="2215848448" sldId="325"/>
            <ac:spMk id="13" creationId="{4E360E48-CA7D-6CCD-1AA7-E273EE842938}"/>
          </ac:spMkLst>
        </pc:spChg>
        <pc:spChg chg="add mod">
          <ac:chgData name="Toby Donaldson" userId="2e6e5431-bb17-4c41-9985-d39c50d83c73" providerId="ADAL" clId="{0D61E69F-BE4C-465F-B9F9-39BCCE493B2D}" dt="2024-09-21T23:51:18.718" v="3688" actId="164"/>
          <ac:spMkLst>
            <pc:docMk/>
            <pc:sldMk cId="2215848448" sldId="325"/>
            <ac:spMk id="14" creationId="{8F698A0B-E6B8-FBC0-EBC2-DC53C56EEDB2}"/>
          </ac:spMkLst>
        </pc:spChg>
        <pc:spChg chg="add mod">
          <ac:chgData name="Toby Donaldson" userId="2e6e5431-bb17-4c41-9985-d39c50d83c73" providerId="ADAL" clId="{0D61E69F-BE4C-465F-B9F9-39BCCE493B2D}" dt="2024-09-21T23:52:05.272" v="3742" actId="20577"/>
          <ac:spMkLst>
            <pc:docMk/>
            <pc:sldMk cId="2215848448" sldId="325"/>
            <ac:spMk id="21" creationId="{98980C93-15F7-BBF3-055E-38AE77ED3433}"/>
          </ac:spMkLst>
        </pc:spChg>
        <pc:grpChg chg="add del mod">
          <ac:chgData name="Toby Donaldson" userId="2e6e5431-bb17-4c41-9985-d39c50d83c73" providerId="ADAL" clId="{0D61E69F-BE4C-465F-B9F9-39BCCE493B2D}" dt="2024-09-21T23:51:10.937" v="3686" actId="165"/>
          <ac:grpSpMkLst>
            <pc:docMk/>
            <pc:sldMk cId="2215848448" sldId="325"/>
            <ac:grpSpMk id="15" creationId="{1961675B-A639-8124-A0C3-75A3C9C40268}"/>
          </ac:grpSpMkLst>
        </pc:grpChg>
        <pc:grpChg chg="add mod">
          <ac:chgData name="Toby Donaldson" userId="2e6e5431-bb17-4c41-9985-d39c50d83c73" providerId="ADAL" clId="{0D61E69F-BE4C-465F-B9F9-39BCCE493B2D}" dt="2024-09-21T23:50:44.898" v="3680" actId="164"/>
          <ac:grpSpMkLst>
            <pc:docMk/>
            <pc:sldMk cId="2215848448" sldId="325"/>
            <ac:grpSpMk id="16" creationId="{BC1555AD-2831-0BDC-7CAE-147935BB70C5}"/>
          </ac:grpSpMkLst>
        </pc:grpChg>
        <pc:grpChg chg="add mod">
          <ac:chgData name="Toby Donaldson" userId="2e6e5431-bb17-4c41-9985-d39c50d83c73" providerId="ADAL" clId="{0D61E69F-BE4C-465F-B9F9-39BCCE493B2D}" dt="2024-09-21T23:50:56.446" v="3682" actId="164"/>
          <ac:grpSpMkLst>
            <pc:docMk/>
            <pc:sldMk cId="2215848448" sldId="325"/>
            <ac:grpSpMk id="17" creationId="{75FEDCC1-586A-9949-83B0-80B987D6AD30}"/>
          </ac:grpSpMkLst>
        </pc:grpChg>
        <pc:grpChg chg="add mod">
          <ac:chgData name="Toby Donaldson" userId="2e6e5431-bb17-4c41-9985-d39c50d83c73" providerId="ADAL" clId="{0D61E69F-BE4C-465F-B9F9-39BCCE493B2D}" dt="2024-09-21T23:51:02.543" v="3683" actId="1076"/>
          <ac:grpSpMkLst>
            <pc:docMk/>
            <pc:sldMk cId="2215848448" sldId="325"/>
            <ac:grpSpMk id="18" creationId="{EEDB74BC-1BB1-DB9D-7ADC-A2F2A1DD071E}"/>
          </ac:grpSpMkLst>
        </pc:grpChg>
        <pc:grpChg chg="add mod">
          <ac:chgData name="Toby Donaldson" userId="2e6e5431-bb17-4c41-9985-d39c50d83c73" providerId="ADAL" clId="{0D61E69F-BE4C-465F-B9F9-39BCCE493B2D}" dt="2024-09-21T23:51:22.223" v="3689" actId="164"/>
          <ac:grpSpMkLst>
            <pc:docMk/>
            <pc:sldMk cId="2215848448" sldId="325"/>
            <ac:grpSpMk id="19" creationId="{2B0EF7FE-C984-B47B-E891-AFC40AB98A0D}"/>
          </ac:grpSpMkLst>
        </pc:grpChg>
        <pc:grpChg chg="add mod">
          <ac:chgData name="Toby Donaldson" userId="2e6e5431-bb17-4c41-9985-d39c50d83c73" providerId="ADAL" clId="{0D61E69F-BE4C-465F-B9F9-39BCCE493B2D}" dt="2024-09-21T23:51:22.223" v="3689" actId="164"/>
          <ac:grpSpMkLst>
            <pc:docMk/>
            <pc:sldMk cId="2215848448" sldId="325"/>
            <ac:grpSpMk id="20" creationId="{60503555-4FA9-EB8E-9338-97C862895AD6}"/>
          </ac:grpSpMkLst>
        </pc:grpChg>
      </pc:sldChg>
      <pc:sldChg chg="addSp delSp modSp new mod">
        <pc:chgData name="Toby Donaldson" userId="2e6e5431-bb17-4c41-9985-d39c50d83c73" providerId="ADAL" clId="{0D61E69F-BE4C-465F-B9F9-39BCCE493B2D}" dt="2024-09-21T23:55:44.140" v="3908" actId="1076"/>
        <pc:sldMkLst>
          <pc:docMk/>
          <pc:sldMk cId="1270752324" sldId="326"/>
        </pc:sldMkLst>
        <pc:spChg chg="mod">
          <ac:chgData name="Toby Donaldson" userId="2e6e5431-bb17-4c41-9985-d39c50d83c73" providerId="ADAL" clId="{0D61E69F-BE4C-465F-B9F9-39BCCE493B2D}" dt="2024-09-21T23:53:58.045" v="3776" actId="20577"/>
          <ac:spMkLst>
            <pc:docMk/>
            <pc:sldMk cId="1270752324" sldId="326"/>
            <ac:spMk id="2" creationId="{50DCC9C6-0194-A730-5135-8E24D2D9099C}"/>
          </ac:spMkLst>
        </pc:spChg>
        <pc:spChg chg="del">
          <ac:chgData name="Toby Donaldson" userId="2e6e5431-bb17-4c41-9985-d39c50d83c73" providerId="ADAL" clId="{0D61E69F-BE4C-465F-B9F9-39BCCE493B2D}" dt="2024-09-21T23:54:15.388" v="3783" actId="21"/>
          <ac:spMkLst>
            <pc:docMk/>
            <pc:sldMk cId="1270752324" sldId="326"/>
            <ac:spMk id="3" creationId="{C47687E3-166A-3C59-41AF-8065D632B992}"/>
          </ac:spMkLst>
        </pc:spChg>
        <pc:spChg chg="add del">
          <ac:chgData name="Toby Donaldson" userId="2e6e5431-bb17-4c41-9985-d39c50d83c73" providerId="ADAL" clId="{0D61E69F-BE4C-465F-B9F9-39BCCE493B2D}" dt="2024-09-21T23:54:04.421" v="3780" actId="22"/>
          <ac:spMkLst>
            <pc:docMk/>
            <pc:sldMk cId="1270752324" sldId="326"/>
            <ac:spMk id="6" creationId="{3D50AF98-78AE-BCB0-B36E-28F86E84D0FC}"/>
          </ac:spMkLst>
        </pc:spChg>
        <pc:spChg chg="add mod">
          <ac:chgData name="Toby Donaldson" userId="2e6e5431-bb17-4c41-9985-d39c50d83c73" providerId="ADAL" clId="{0D61E69F-BE4C-465F-B9F9-39BCCE493B2D}" dt="2024-09-21T23:55:44.140" v="3908" actId="1076"/>
          <ac:spMkLst>
            <pc:docMk/>
            <pc:sldMk cId="1270752324" sldId="326"/>
            <ac:spMk id="8" creationId="{1C41AF5C-AC56-38AE-4ED9-81EA0DA5D37E}"/>
          </ac:spMkLst>
        </pc:spChg>
        <pc:spChg chg="add mod">
          <ac:chgData name="Toby Donaldson" userId="2e6e5431-bb17-4c41-9985-d39c50d83c73" providerId="ADAL" clId="{0D61E69F-BE4C-465F-B9F9-39BCCE493B2D}" dt="2024-09-21T23:55:09.415" v="3907" actId="5793"/>
          <ac:spMkLst>
            <pc:docMk/>
            <pc:sldMk cId="1270752324" sldId="326"/>
            <ac:spMk id="9" creationId="{864B63D5-E2DE-22B4-9A5D-F5B3861B5FD6}"/>
          </ac:spMkLst>
        </pc:spChg>
      </pc:sldChg>
      <pc:sldChg chg="delSp modSp add mod ord">
        <pc:chgData name="Toby Donaldson" userId="2e6e5431-bb17-4c41-9985-d39c50d83c73" providerId="ADAL" clId="{0D61E69F-BE4C-465F-B9F9-39BCCE493B2D}" dt="2024-09-23T04:05:54.970" v="3914"/>
        <pc:sldMkLst>
          <pc:docMk/>
          <pc:sldMk cId="3374951965" sldId="327"/>
        </pc:sldMkLst>
        <pc:spChg chg="del">
          <ac:chgData name="Toby Donaldson" userId="2e6e5431-bb17-4c41-9985-d39c50d83c73" providerId="ADAL" clId="{0D61E69F-BE4C-465F-B9F9-39BCCE493B2D}" dt="2024-09-23T04:05:45.706" v="3912" actId="21"/>
          <ac:spMkLst>
            <pc:docMk/>
            <pc:sldMk cId="3374951965" sldId="327"/>
            <ac:spMk id="8" creationId="{B49274E0-0594-8504-821D-DD9095AA9171}"/>
          </ac:spMkLst>
        </pc:spChg>
        <pc:spChg chg="del">
          <ac:chgData name="Toby Donaldson" userId="2e6e5431-bb17-4c41-9985-d39c50d83c73" providerId="ADAL" clId="{0D61E69F-BE4C-465F-B9F9-39BCCE493B2D}" dt="2024-09-23T04:05:45.706" v="3912" actId="21"/>
          <ac:spMkLst>
            <pc:docMk/>
            <pc:sldMk cId="3374951965" sldId="327"/>
            <ac:spMk id="15" creationId="{E65E2FA9-0F50-8D51-0AA9-3546DE25D3BA}"/>
          </ac:spMkLst>
        </pc:spChg>
        <pc:spChg chg="del">
          <ac:chgData name="Toby Donaldson" userId="2e6e5431-bb17-4c41-9985-d39c50d83c73" providerId="ADAL" clId="{0D61E69F-BE4C-465F-B9F9-39BCCE493B2D}" dt="2024-09-23T04:05:45.706" v="3912" actId="21"/>
          <ac:spMkLst>
            <pc:docMk/>
            <pc:sldMk cId="3374951965" sldId="327"/>
            <ac:spMk id="16" creationId="{46A0BFFD-25E5-32A6-03EF-365C22F0EFB4}"/>
          </ac:spMkLst>
        </pc:spChg>
        <pc:spChg chg="del">
          <ac:chgData name="Toby Donaldson" userId="2e6e5431-bb17-4c41-9985-d39c50d83c73" providerId="ADAL" clId="{0D61E69F-BE4C-465F-B9F9-39BCCE493B2D}" dt="2024-09-23T04:05:45.706" v="3912" actId="21"/>
          <ac:spMkLst>
            <pc:docMk/>
            <pc:sldMk cId="3374951965" sldId="327"/>
            <ac:spMk id="17" creationId="{3C81EB39-1126-2B52-1A98-53E7C9DD425C}"/>
          </ac:spMkLst>
        </pc:spChg>
        <pc:spChg chg="del">
          <ac:chgData name="Toby Donaldson" userId="2e6e5431-bb17-4c41-9985-d39c50d83c73" providerId="ADAL" clId="{0D61E69F-BE4C-465F-B9F9-39BCCE493B2D}" dt="2024-09-23T04:05:45.706" v="3912" actId="21"/>
          <ac:spMkLst>
            <pc:docMk/>
            <pc:sldMk cId="3374951965" sldId="327"/>
            <ac:spMk id="18" creationId="{C98BA4FB-38F3-C735-CAA1-B31E8547C214}"/>
          </ac:spMkLst>
        </pc:spChg>
        <pc:spChg chg="del">
          <ac:chgData name="Toby Donaldson" userId="2e6e5431-bb17-4c41-9985-d39c50d83c73" providerId="ADAL" clId="{0D61E69F-BE4C-465F-B9F9-39BCCE493B2D}" dt="2024-09-23T04:05:45.706" v="3912" actId="21"/>
          <ac:spMkLst>
            <pc:docMk/>
            <pc:sldMk cId="3374951965" sldId="327"/>
            <ac:spMk id="22" creationId="{EEBB560C-50DC-8E76-7C51-F8250EE741C9}"/>
          </ac:spMkLst>
        </pc:spChg>
        <pc:spChg chg="del">
          <ac:chgData name="Toby Donaldson" userId="2e6e5431-bb17-4c41-9985-d39c50d83c73" providerId="ADAL" clId="{0D61E69F-BE4C-465F-B9F9-39BCCE493B2D}" dt="2024-09-23T04:05:45.706" v="3912" actId="21"/>
          <ac:spMkLst>
            <pc:docMk/>
            <pc:sldMk cId="3374951965" sldId="327"/>
            <ac:spMk id="28" creationId="{DC6F550C-F0F2-5091-8193-ADDABF62B722}"/>
          </ac:spMkLst>
        </pc:spChg>
        <pc:cxnChg chg="del mod">
          <ac:chgData name="Toby Donaldson" userId="2e6e5431-bb17-4c41-9985-d39c50d83c73" providerId="ADAL" clId="{0D61E69F-BE4C-465F-B9F9-39BCCE493B2D}" dt="2024-09-23T04:05:45.706" v="3912" actId="21"/>
          <ac:cxnSpMkLst>
            <pc:docMk/>
            <pc:sldMk cId="3374951965" sldId="327"/>
            <ac:cxnSpMk id="10" creationId="{66ACA8AA-D02D-2B40-649E-582528B8DD9E}"/>
          </ac:cxnSpMkLst>
        </pc:cxnChg>
        <pc:cxnChg chg="del mod">
          <ac:chgData name="Toby Donaldson" userId="2e6e5431-bb17-4c41-9985-d39c50d83c73" providerId="ADAL" clId="{0D61E69F-BE4C-465F-B9F9-39BCCE493B2D}" dt="2024-09-23T04:05:45.706" v="3912" actId="21"/>
          <ac:cxnSpMkLst>
            <pc:docMk/>
            <pc:sldMk cId="3374951965" sldId="327"/>
            <ac:cxnSpMk id="19" creationId="{15BF6E2F-78CA-E1BC-BE2A-9A5A95604BD1}"/>
          </ac:cxnSpMkLst>
        </pc:cxnChg>
        <pc:cxnChg chg="del">
          <ac:chgData name="Toby Donaldson" userId="2e6e5431-bb17-4c41-9985-d39c50d83c73" providerId="ADAL" clId="{0D61E69F-BE4C-465F-B9F9-39BCCE493B2D}" dt="2024-09-23T04:05:45.706" v="3912" actId="21"/>
          <ac:cxnSpMkLst>
            <pc:docMk/>
            <pc:sldMk cId="3374951965" sldId="327"/>
            <ac:cxnSpMk id="23" creationId="{48032F4B-8B17-43F6-40FF-44ECCA26DE88}"/>
          </ac:cxnSpMkLst>
        </pc:cxnChg>
        <pc:cxnChg chg="del mod">
          <ac:chgData name="Toby Donaldson" userId="2e6e5431-bb17-4c41-9985-d39c50d83c73" providerId="ADAL" clId="{0D61E69F-BE4C-465F-B9F9-39BCCE493B2D}" dt="2024-09-23T04:05:45.706" v="3912" actId="21"/>
          <ac:cxnSpMkLst>
            <pc:docMk/>
            <pc:sldMk cId="3374951965" sldId="327"/>
            <ac:cxnSpMk id="29" creationId="{68617EBC-ECAE-C3B5-C838-333188A524A7}"/>
          </ac:cxnSpMkLst>
        </pc:cxnChg>
      </pc:sldChg>
      <pc:sldChg chg="delSp modSp add mod">
        <pc:chgData name="Toby Donaldson" userId="2e6e5431-bb17-4c41-9985-d39c50d83c73" providerId="ADAL" clId="{0D61E69F-BE4C-465F-B9F9-39BCCE493B2D}" dt="2024-09-23T04:06:49.399" v="3918" actId="21"/>
        <pc:sldMkLst>
          <pc:docMk/>
          <pc:sldMk cId="2375367705" sldId="328"/>
        </pc:sldMkLst>
        <pc:spChg chg="del">
          <ac:chgData name="Toby Donaldson" userId="2e6e5431-bb17-4c41-9985-d39c50d83c73" providerId="ADAL" clId="{0D61E69F-BE4C-465F-B9F9-39BCCE493B2D}" dt="2024-09-23T04:06:49.399" v="3918" actId="21"/>
          <ac:spMkLst>
            <pc:docMk/>
            <pc:sldMk cId="2375367705" sldId="328"/>
            <ac:spMk id="17" creationId="{3C81EB39-1126-2B52-1A98-53E7C9DD425C}"/>
          </ac:spMkLst>
        </pc:spChg>
        <pc:spChg chg="del">
          <ac:chgData name="Toby Donaldson" userId="2e6e5431-bb17-4c41-9985-d39c50d83c73" providerId="ADAL" clId="{0D61E69F-BE4C-465F-B9F9-39BCCE493B2D}" dt="2024-09-23T04:06:49.399" v="3918" actId="21"/>
          <ac:spMkLst>
            <pc:docMk/>
            <pc:sldMk cId="2375367705" sldId="328"/>
            <ac:spMk id="28" creationId="{DC6F550C-F0F2-5091-8193-ADDABF62B722}"/>
          </ac:spMkLst>
        </pc:spChg>
        <pc:cxnChg chg="del mod">
          <ac:chgData name="Toby Donaldson" userId="2e6e5431-bb17-4c41-9985-d39c50d83c73" providerId="ADAL" clId="{0D61E69F-BE4C-465F-B9F9-39BCCE493B2D}" dt="2024-09-23T04:06:49.399" v="3918" actId="21"/>
          <ac:cxnSpMkLst>
            <pc:docMk/>
            <pc:sldMk cId="2375367705" sldId="328"/>
            <ac:cxnSpMk id="29" creationId="{68617EBC-ECAE-C3B5-C838-333188A524A7}"/>
          </ac:cxnSpMkLst>
        </pc:cxnChg>
      </pc:sldChg>
      <pc:sldChg chg="add">
        <pc:chgData name="Toby Donaldson" userId="2e6e5431-bb17-4c41-9985-d39c50d83c73" providerId="ADAL" clId="{0D61E69F-BE4C-465F-B9F9-39BCCE493B2D}" dt="2024-09-23T04:06:43.405" v="3917" actId="2890"/>
        <pc:sldMkLst>
          <pc:docMk/>
          <pc:sldMk cId="3076077529" sldId="329"/>
        </pc:sldMkLst>
      </pc:sldChg>
      <pc:sldChg chg="add">
        <pc:chgData name="Toby Donaldson" userId="2e6e5431-bb17-4c41-9985-d39c50d83c73" providerId="ADAL" clId="{0D61E69F-BE4C-465F-B9F9-39BCCE493B2D}" dt="2024-09-23T04:14:52.116" v="3959" actId="2890"/>
        <pc:sldMkLst>
          <pc:docMk/>
          <pc:sldMk cId="1630335454" sldId="330"/>
        </pc:sldMkLst>
      </pc:sldChg>
      <pc:sldChg chg="addSp modSp add mod">
        <pc:chgData name="Toby Donaldson" userId="2e6e5431-bb17-4c41-9985-d39c50d83c73" providerId="ADAL" clId="{0D61E69F-BE4C-465F-B9F9-39BCCE493B2D}" dt="2024-09-23T04:17:29.734" v="4089" actId="14100"/>
        <pc:sldMkLst>
          <pc:docMk/>
          <pc:sldMk cId="519914869" sldId="331"/>
        </pc:sldMkLst>
        <pc:spChg chg="add mod">
          <ac:chgData name="Toby Donaldson" userId="2e6e5431-bb17-4c41-9985-d39c50d83c73" providerId="ADAL" clId="{0D61E69F-BE4C-465F-B9F9-39BCCE493B2D}" dt="2024-09-23T04:16:52.442" v="4029" actId="14100"/>
          <ac:spMkLst>
            <pc:docMk/>
            <pc:sldMk cId="519914869" sldId="331"/>
            <ac:spMk id="2" creationId="{BD99C177-C779-0EF5-1A22-D1EED08E7F18}"/>
          </ac:spMkLst>
        </pc:spChg>
        <pc:spChg chg="add mod">
          <ac:chgData name="Toby Donaldson" userId="2e6e5431-bb17-4c41-9985-d39c50d83c73" providerId="ADAL" clId="{0D61E69F-BE4C-465F-B9F9-39BCCE493B2D}" dt="2024-09-23T04:17:19.608" v="4085" actId="113"/>
          <ac:spMkLst>
            <pc:docMk/>
            <pc:sldMk cId="519914869" sldId="331"/>
            <ac:spMk id="12" creationId="{F09B38AB-D32F-D9D3-0F97-BCF9179AC5EA}"/>
          </ac:spMkLst>
        </pc:spChg>
        <pc:cxnChg chg="add mod">
          <ac:chgData name="Toby Donaldson" userId="2e6e5431-bb17-4c41-9985-d39c50d83c73" providerId="ADAL" clId="{0D61E69F-BE4C-465F-B9F9-39BCCE493B2D}" dt="2024-09-23T04:17:29.734" v="4089" actId="14100"/>
          <ac:cxnSpMkLst>
            <pc:docMk/>
            <pc:sldMk cId="519914869" sldId="331"/>
            <ac:cxnSpMk id="13" creationId="{100F4C75-4B25-50D6-31BC-42CF9233E374}"/>
          </ac:cxnSpMkLst>
        </pc:cxnChg>
      </pc:sldChg>
    </pc:docChg>
  </pc:docChgLst>
  <pc:docChgLst>
    <pc:chgData name="Toby Donaldson" userId="2e6e5431-bb17-4c41-9985-d39c50d83c73" providerId="ADAL" clId="{975CFA14-5254-4277-99EF-9320E70D3DD9}"/>
    <pc:docChg chg="undo custSel addSld modSld sldOrd addSection modSection">
      <pc:chgData name="Toby Donaldson" userId="2e6e5431-bb17-4c41-9985-d39c50d83c73" providerId="ADAL" clId="{975CFA14-5254-4277-99EF-9320E70D3DD9}" dt="2024-10-09T21:44:57.511" v="362"/>
      <pc:docMkLst>
        <pc:docMk/>
      </pc:docMkLst>
      <pc:sldChg chg="modSp mod">
        <pc:chgData name="Toby Donaldson" userId="2e6e5431-bb17-4c41-9985-d39c50d83c73" providerId="ADAL" clId="{975CFA14-5254-4277-99EF-9320E70D3DD9}" dt="2024-10-07T20:30:07.827" v="35" actId="20577"/>
        <pc:sldMkLst>
          <pc:docMk/>
          <pc:sldMk cId="3982967344" sldId="314"/>
        </pc:sldMkLst>
        <pc:spChg chg="mod">
          <ac:chgData name="Toby Donaldson" userId="2e6e5431-bb17-4c41-9985-d39c50d83c73" providerId="ADAL" clId="{975CFA14-5254-4277-99EF-9320E70D3DD9}" dt="2024-10-07T20:30:07.827" v="35" actId="20577"/>
          <ac:spMkLst>
            <pc:docMk/>
            <pc:sldMk cId="3982967344" sldId="314"/>
            <ac:spMk id="8" creationId="{3978C987-C887-524D-0F11-8B18995B9CD2}"/>
          </ac:spMkLst>
        </pc:spChg>
      </pc:sldChg>
      <pc:sldChg chg="modSp mod">
        <pc:chgData name="Toby Donaldson" userId="2e6e5431-bb17-4c41-9985-d39c50d83c73" providerId="ADAL" clId="{975CFA14-5254-4277-99EF-9320E70D3DD9}" dt="2024-10-07T20:30:02.539" v="34" actId="20577"/>
        <pc:sldMkLst>
          <pc:docMk/>
          <pc:sldMk cId="2206724113" sldId="315"/>
        </pc:sldMkLst>
        <pc:spChg chg="mod">
          <ac:chgData name="Toby Donaldson" userId="2e6e5431-bb17-4c41-9985-d39c50d83c73" providerId="ADAL" clId="{975CFA14-5254-4277-99EF-9320E70D3DD9}" dt="2024-10-07T20:30:02.539" v="34" actId="20577"/>
          <ac:spMkLst>
            <pc:docMk/>
            <pc:sldMk cId="2206724113" sldId="315"/>
            <ac:spMk id="8" creationId="{8229BA0C-C293-1E6E-DCAE-8703BB68FE60}"/>
          </ac:spMkLst>
        </pc:spChg>
      </pc:sldChg>
      <pc:sldChg chg="modSp mod">
        <pc:chgData name="Toby Donaldson" userId="2e6e5431-bb17-4c41-9985-d39c50d83c73" providerId="ADAL" clId="{975CFA14-5254-4277-99EF-9320E70D3DD9}" dt="2024-10-07T20:30:15.929" v="37" actId="1076"/>
        <pc:sldMkLst>
          <pc:docMk/>
          <pc:sldMk cId="4046174309" sldId="316"/>
        </pc:sldMkLst>
        <pc:spChg chg="mod">
          <ac:chgData name="Toby Donaldson" userId="2e6e5431-bb17-4c41-9985-d39c50d83c73" providerId="ADAL" clId="{975CFA14-5254-4277-99EF-9320E70D3DD9}" dt="2024-10-07T20:30:11.950" v="36" actId="20577"/>
          <ac:spMkLst>
            <pc:docMk/>
            <pc:sldMk cId="4046174309" sldId="316"/>
            <ac:spMk id="8" creationId="{93FCF999-FC36-09C5-3767-F0940FC8275E}"/>
          </ac:spMkLst>
        </pc:spChg>
        <pc:spChg chg="mod">
          <ac:chgData name="Toby Donaldson" userId="2e6e5431-bb17-4c41-9985-d39c50d83c73" providerId="ADAL" clId="{975CFA14-5254-4277-99EF-9320E70D3DD9}" dt="2024-10-07T20:30:15.929" v="37" actId="1076"/>
          <ac:spMkLst>
            <pc:docMk/>
            <pc:sldMk cId="4046174309" sldId="316"/>
            <ac:spMk id="9" creationId="{5A513EF9-B47A-67ED-A879-FCA6EC8BFB73}"/>
          </ac:spMkLst>
        </pc:spChg>
      </pc:sldChg>
      <pc:sldChg chg="modSp mod">
        <pc:chgData name="Toby Donaldson" userId="2e6e5431-bb17-4c41-9985-d39c50d83c73" providerId="ADAL" clId="{975CFA14-5254-4277-99EF-9320E70D3DD9}" dt="2024-10-07T20:31:42.015" v="44" actId="2711"/>
        <pc:sldMkLst>
          <pc:docMk/>
          <pc:sldMk cId="2317714996" sldId="317"/>
        </pc:sldMkLst>
        <pc:spChg chg="mod">
          <ac:chgData name="Toby Donaldson" userId="2e6e5431-bb17-4c41-9985-d39c50d83c73" providerId="ADAL" clId="{975CFA14-5254-4277-99EF-9320E70D3DD9}" dt="2024-10-07T20:31:42.015" v="44" actId="2711"/>
          <ac:spMkLst>
            <pc:docMk/>
            <pc:sldMk cId="2317714996" sldId="317"/>
            <ac:spMk id="8" creationId="{60083F5A-8736-F857-10CC-A3BEFD16D2CF}"/>
          </ac:spMkLst>
        </pc:sp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1531055308" sldId="318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1531055308" sldId="318"/>
            <ac:inkMk id="6" creationId="{25E98D81-CE7E-A4B5-C205-C4BAC258A0A6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4273788612" sldId="319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4273788612" sldId="319"/>
            <ac:inkMk id="6" creationId="{9B50C3B2-59AA-F22B-83DE-7E3694D3D674}"/>
          </ac:inkMkLst>
        </pc:inkChg>
      </pc:sldChg>
      <pc:sldChg chg="addSp modSp mod">
        <pc:chgData name="Toby Donaldson" userId="2e6e5431-bb17-4c41-9985-d39c50d83c73" providerId="ADAL" clId="{975CFA14-5254-4277-99EF-9320E70D3DD9}" dt="2024-10-07T23:15:45.842" v="359"/>
        <pc:sldMkLst>
          <pc:docMk/>
          <pc:sldMk cId="2942349654" sldId="320"/>
        </pc:sldMkLst>
        <pc:spChg chg="mod">
          <ac:chgData name="Toby Donaldson" userId="2e6e5431-bb17-4c41-9985-d39c50d83c73" providerId="ADAL" clId="{975CFA14-5254-4277-99EF-9320E70D3DD9}" dt="2024-10-07T20:35:37.330" v="213" actId="313"/>
          <ac:spMkLst>
            <pc:docMk/>
            <pc:sldMk cId="2942349654" sldId="320"/>
            <ac:spMk id="3" creationId="{64CB0CB5-9086-A713-27B3-EF6E58CF25B9}"/>
          </ac:spMkLst>
        </pc:spChg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2942349654" sldId="320"/>
            <ac:inkMk id="6" creationId="{79A6BB48-F62C-52A3-3D84-5DEFBE378F06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3803866199" sldId="321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803866199" sldId="321"/>
            <ac:inkMk id="6" creationId="{89191B04-2B5E-43EC-7418-621FECC7DDFA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3735376480" sldId="322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735376480" sldId="322"/>
            <ac:inkMk id="6" creationId="{20865574-3D83-3BDC-21FA-DC04C65066E1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2878214079" sldId="323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2878214079" sldId="323"/>
            <ac:inkMk id="6" creationId="{8AC791E7-2D43-E460-FC38-DD4FBEE76500}"/>
          </ac:inkMkLst>
        </pc:inkChg>
      </pc:sldChg>
      <pc:sldChg chg="addSp modSp mod">
        <pc:chgData name="Toby Donaldson" userId="2e6e5431-bb17-4c41-9985-d39c50d83c73" providerId="ADAL" clId="{975CFA14-5254-4277-99EF-9320E70D3DD9}" dt="2024-10-07T23:15:45.842" v="359"/>
        <pc:sldMkLst>
          <pc:docMk/>
          <pc:sldMk cId="3212215102" sldId="324"/>
        </pc:sldMkLst>
        <pc:spChg chg="mod">
          <ac:chgData name="Toby Donaldson" userId="2e6e5431-bb17-4c41-9985-d39c50d83c73" providerId="ADAL" clId="{975CFA14-5254-4277-99EF-9320E70D3DD9}" dt="2024-10-07T20:37:37.466" v="216" actId="113"/>
          <ac:spMkLst>
            <pc:docMk/>
            <pc:sldMk cId="3212215102" sldId="324"/>
            <ac:spMk id="6" creationId="{4F045FD3-C4A0-2D00-BDBC-62EFFC916919}"/>
          </ac:spMkLst>
        </pc:spChg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212215102" sldId="324"/>
            <ac:inkMk id="7" creationId="{706987D0-FA12-A897-C5C3-756F6DACCF1A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3902963989" sldId="325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902963989" sldId="325"/>
            <ac:inkMk id="7" creationId="{AD16EFF3-01F7-B400-66B2-9D3E6FCA4D51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3995934686" sldId="326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995934686" sldId="326"/>
            <ac:inkMk id="5" creationId="{13027082-3DBE-4577-591A-1AF58DE2DA1C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3331836019" sldId="327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331836019" sldId="327"/>
            <ac:inkMk id="6" creationId="{DD9C2D52-F489-02A4-71F0-5607A10800BE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3488065849" sldId="328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488065849" sldId="328"/>
            <ac:inkMk id="6" creationId="{B9510BFD-5A2F-092F-B8D9-8B5BCC4A6104}"/>
          </ac:inkMkLst>
        </pc:inkChg>
      </pc:sldChg>
      <pc:sldChg chg="addSp modSp mod">
        <pc:chgData name="Toby Donaldson" userId="2e6e5431-bb17-4c41-9985-d39c50d83c73" providerId="ADAL" clId="{975CFA14-5254-4277-99EF-9320E70D3DD9}" dt="2024-10-07T23:15:45.842" v="359"/>
        <pc:sldMkLst>
          <pc:docMk/>
          <pc:sldMk cId="2059733870" sldId="329"/>
        </pc:sldMkLst>
        <pc:spChg chg="mod">
          <ac:chgData name="Toby Donaldson" userId="2e6e5431-bb17-4c41-9985-d39c50d83c73" providerId="ADAL" clId="{975CFA14-5254-4277-99EF-9320E70D3DD9}" dt="2024-10-07T20:39:56.578" v="217" actId="2711"/>
          <ac:spMkLst>
            <pc:docMk/>
            <pc:sldMk cId="2059733870" sldId="329"/>
            <ac:spMk id="5" creationId="{939E27F1-074B-173A-7766-9EF1B2754794}"/>
          </ac:spMkLst>
        </pc:spChg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2059733870" sldId="329"/>
            <ac:inkMk id="6" creationId="{30268DC7-87D4-367E-F9A9-5295814FCA9E}"/>
          </ac:inkMkLst>
        </pc:inkChg>
      </pc:sldChg>
      <pc:sldChg chg="addSp modSp mod">
        <pc:chgData name="Toby Donaldson" userId="2e6e5431-bb17-4c41-9985-d39c50d83c73" providerId="ADAL" clId="{975CFA14-5254-4277-99EF-9320E70D3DD9}" dt="2024-10-07T23:15:45.842" v="359"/>
        <pc:sldMkLst>
          <pc:docMk/>
          <pc:sldMk cId="3107842778" sldId="331"/>
        </pc:sldMkLst>
        <pc:spChg chg="mod">
          <ac:chgData name="Toby Donaldson" userId="2e6e5431-bb17-4c41-9985-d39c50d83c73" providerId="ADAL" clId="{975CFA14-5254-4277-99EF-9320E70D3DD9}" dt="2024-10-07T20:41:26.114" v="223" actId="20577"/>
          <ac:spMkLst>
            <pc:docMk/>
            <pc:sldMk cId="3107842778" sldId="331"/>
            <ac:spMk id="5" creationId="{DCF3AE84-D7C7-A6BA-87A3-20500C771B68}"/>
          </ac:spMkLst>
        </pc:spChg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107842778" sldId="331"/>
            <ac:inkMk id="6" creationId="{A796AEE3-B948-7636-681A-5512F8A3E2D4}"/>
          </ac:inkMkLst>
        </pc:inkChg>
      </pc:sldChg>
      <pc:sldChg chg="delSp mod">
        <pc:chgData name="Toby Donaldson" userId="2e6e5431-bb17-4c41-9985-d39c50d83c73" providerId="ADAL" clId="{975CFA14-5254-4277-99EF-9320E70D3DD9}" dt="2024-10-07T20:45:56.857" v="225" actId="21"/>
        <pc:sldMkLst>
          <pc:docMk/>
          <pc:sldMk cId="825497567" sldId="332"/>
        </pc:sldMkLst>
        <pc:spChg chg="del">
          <ac:chgData name="Toby Donaldson" userId="2e6e5431-bb17-4c41-9985-d39c50d83c73" providerId="ADAL" clId="{975CFA14-5254-4277-99EF-9320E70D3DD9}" dt="2024-10-07T20:45:56.857" v="225" actId="21"/>
          <ac:spMkLst>
            <pc:docMk/>
            <pc:sldMk cId="825497567" sldId="332"/>
            <ac:spMk id="7" creationId="{6E42547A-67EF-ECFA-1692-9A7F4D54314A}"/>
          </ac:spMkLst>
        </pc:spChg>
        <pc:spChg chg="del">
          <ac:chgData name="Toby Donaldson" userId="2e6e5431-bb17-4c41-9985-d39c50d83c73" providerId="ADAL" clId="{975CFA14-5254-4277-99EF-9320E70D3DD9}" dt="2024-10-07T20:45:56.857" v="225" actId="21"/>
          <ac:spMkLst>
            <pc:docMk/>
            <pc:sldMk cId="825497567" sldId="332"/>
            <ac:spMk id="8" creationId="{D5726C9F-5CBB-58B5-7ECA-98BBDDCD3B73}"/>
          </ac:spMkLst>
        </pc:spChg>
        <pc:graphicFrameChg chg="del">
          <ac:chgData name="Toby Donaldson" userId="2e6e5431-bb17-4c41-9985-d39c50d83c73" providerId="ADAL" clId="{975CFA14-5254-4277-99EF-9320E70D3DD9}" dt="2024-10-07T20:45:56.857" v="225" actId="21"/>
          <ac:graphicFrameMkLst>
            <pc:docMk/>
            <pc:sldMk cId="825497567" sldId="332"/>
            <ac:graphicFrameMk id="6" creationId="{DA6342AC-5832-C14F-BE0C-297EF6790021}"/>
          </ac:graphicFrameMkLst>
        </pc:graphicFrame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4071468877" sldId="333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4071468877" sldId="333"/>
            <ac:inkMk id="5" creationId="{2BDB59AB-F900-2060-F379-AF9BDE99BDD7}"/>
          </ac:inkMkLst>
        </pc:inkChg>
      </pc:sldChg>
      <pc:sldChg chg="addSp modSp mod">
        <pc:chgData name="Toby Donaldson" userId="2e6e5431-bb17-4c41-9985-d39c50d83c73" providerId="ADAL" clId="{975CFA14-5254-4277-99EF-9320E70D3DD9}" dt="2024-10-07T23:15:45.842" v="359"/>
        <pc:sldMkLst>
          <pc:docMk/>
          <pc:sldMk cId="3885508006" sldId="334"/>
        </pc:sldMkLst>
        <pc:spChg chg="mod">
          <ac:chgData name="Toby Donaldson" userId="2e6e5431-bb17-4c41-9985-d39c50d83c73" providerId="ADAL" clId="{975CFA14-5254-4277-99EF-9320E70D3DD9}" dt="2024-10-07T20:46:24.828" v="227" actId="20577"/>
          <ac:spMkLst>
            <pc:docMk/>
            <pc:sldMk cId="3885508006" sldId="334"/>
            <ac:spMk id="7" creationId="{8DAD8B2D-B4D7-8BAC-B737-CC8F916DC55C}"/>
          </ac:spMkLst>
        </pc:spChg>
        <pc:spChg chg="mod">
          <ac:chgData name="Toby Donaldson" userId="2e6e5431-bb17-4c41-9985-d39c50d83c73" providerId="ADAL" clId="{975CFA14-5254-4277-99EF-9320E70D3DD9}" dt="2024-10-07T20:46:40.859" v="238" actId="20577"/>
          <ac:spMkLst>
            <pc:docMk/>
            <pc:sldMk cId="3885508006" sldId="334"/>
            <ac:spMk id="8" creationId="{B93A95A1-E347-20E8-316B-9C32BA1CB601}"/>
          </ac:spMkLst>
        </pc:spChg>
        <pc:graphicFrameChg chg="mod modGraphic">
          <ac:chgData name="Toby Donaldson" userId="2e6e5431-bb17-4c41-9985-d39c50d83c73" providerId="ADAL" clId="{975CFA14-5254-4277-99EF-9320E70D3DD9}" dt="2024-10-07T20:46:35.491" v="234"/>
          <ac:graphicFrameMkLst>
            <pc:docMk/>
            <pc:sldMk cId="3885508006" sldId="334"/>
            <ac:graphicFrameMk id="6" creationId="{2B935200-4CD9-3D3F-BE34-D43310E98EFF}"/>
          </ac:graphicFrameMkLst>
        </pc:graphicFrameChg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885508006" sldId="334"/>
            <ac:inkMk id="5" creationId="{98D987D3-AE6A-709F-D635-4F944BFA5C00}"/>
          </ac:inkMkLst>
        </pc:inkChg>
      </pc:sldChg>
      <pc:sldChg chg="addSp modSp mod">
        <pc:chgData name="Toby Donaldson" userId="2e6e5431-bb17-4c41-9985-d39c50d83c73" providerId="ADAL" clId="{975CFA14-5254-4277-99EF-9320E70D3DD9}" dt="2024-10-07T23:15:45.842" v="359"/>
        <pc:sldMkLst>
          <pc:docMk/>
          <pc:sldMk cId="1720491985" sldId="335"/>
        </pc:sldMkLst>
        <pc:spChg chg="mod">
          <ac:chgData name="Toby Donaldson" userId="2e6e5431-bb17-4c41-9985-d39c50d83c73" providerId="ADAL" clId="{975CFA14-5254-4277-99EF-9320E70D3DD9}" dt="2024-10-07T20:47:55.440" v="240" actId="20577"/>
          <ac:spMkLst>
            <pc:docMk/>
            <pc:sldMk cId="1720491985" sldId="335"/>
            <ac:spMk id="7" creationId="{27E554AE-2AC0-6005-8F04-A793EC93185B}"/>
          </ac:spMkLst>
        </pc:spChg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1720491985" sldId="335"/>
            <ac:inkMk id="3" creationId="{5510E876-39FE-3263-4BE7-BBA3F80A6E74}"/>
          </ac:inkMkLst>
        </pc:inkChg>
      </pc:sldChg>
      <pc:sldChg chg="addSp modSp mod">
        <pc:chgData name="Toby Donaldson" userId="2e6e5431-bb17-4c41-9985-d39c50d83c73" providerId="ADAL" clId="{975CFA14-5254-4277-99EF-9320E70D3DD9}" dt="2024-10-07T23:15:45.842" v="359"/>
        <pc:sldMkLst>
          <pc:docMk/>
          <pc:sldMk cId="1702262640" sldId="336"/>
        </pc:sldMkLst>
        <pc:spChg chg="mod">
          <ac:chgData name="Toby Donaldson" userId="2e6e5431-bb17-4c41-9985-d39c50d83c73" providerId="ADAL" clId="{975CFA14-5254-4277-99EF-9320E70D3DD9}" dt="2024-10-07T20:49:26.336" v="248" actId="20577"/>
          <ac:spMkLst>
            <pc:docMk/>
            <pc:sldMk cId="1702262640" sldId="336"/>
            <ac:spMk id="7" creationId="{40AC4A63-A5A9-952F-8BEB-F5AB9247DE96}"/>
          </ac:spMkLst>
        </pc:spChg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1702262640" sldId="336"/>
            <ac:inkMk id="6" creationId="{CD613A15-F904-83A5-2411-C35145849E9F}"/>
          </ac:inkMkLst>
        </pc:inkChg>
      </pc:sldChg>
      <pc:sldChg chg="modSp mod">
        <pc:chgData name="Toby Donaldson" userId="2e6e5431-bb17-4c41-9985-d39c50d83c73" providerId="ADAL" clId="{975CFA14-5254-4277-99EF-9320E70D3DD9}" dt="2024-10-07T20:49:31.728" v="250" actId="20577"/>
        <pc:sldMkLst>
          <pc:docMk/>
          <pc:sldMk cId="1996348735" sldId="337"/>
        </pc:sldMkLst>
        <pc:spChg chg="mod">
          <ac:chgData name="Toby Donaldson" userId="2e6e5431-bb17-4c41-9985-d39c50d83c73" providerId="ADAL" clId="{975CFA14-5254-4277-99EF-9320E70D3DD9}" dt="2024-10-07T20:49:31.728" v="250" actId="20577"/>
          <ac:spMkLst>
            <pc:docMk/>
            <pc:sldMk cId="1996348735" sldId="337"/>
            <ac:spMk id="7" creationId="{44CBDB6D-8DB6-AEFF-D84A-C66798E882C5}"/>
          </ac:spMkLst>
        </pc:spChg>
      </pc:sldChg>
      <pc:sldChg chg="modSp mod">
        <pc:chgData name="Toby Donaldson" userId="2e6e5431-bb17-4c41-9985-d39c50d83c73" providerId="ADAL" clId="{975CFA14-5254-4277-99EF-9320E70D3DD9}" dt="2024-10-07T20:49:37.727" v="252" actId="20577"/>
        <pc:sldMkLst>
          <pc:docMk/>
          <pc:sldMk cId="2623435609" sldId="338"/>
        </pc:sldMkLst>
        <pc:spChg chg="mod">
          <ac:chgData name="Toby Donaldson" userId="2e6e5431-bb17-4c41-9985-d39c50d83c73" providerId="ADAL" clId="{975CFA14-5254-4277-99EF-9320E70D3DD9}" dt="2024-10-07T20:49:37.727" v="252" actId="20577"/>
          <ac:spMkLst>
            <pc:docMk/>
            <pc:sldMk cId="2623435609" sldId="338"/>
            <ac:spMk id="7" creationId="{C5802800-3836-6E33-B2D4-3B08DA42D72D}"/>
          </ac:spMkLst>
        </pc:spChg>
      </pc:sldChg>
      <pc:sldChg chg="modSp mod">
        <pc:chgData name="Toby Donaldson" userId="2e6e5431-bb17-4c41-9985-d39c50d83c73" providerId="ADAL" clId="{975CFA14-5254-4277-99EF-9320E70D3DD9}" dt="2024-10-07T20:49:43.730" v="254" actId="20577"/>
        <pc:sldMkLst>
          <pc:docMk/>
          <pc:sldMk cId="1038925990" sldId="339"/>
        </pc:sldMkLst>
        <pc:spChg chg="mod">
          <ac:chgData name="Toby Donaldson" userId="2e6e5431-bb17-4c41-9985-d39c50d83c73" providerId="ADAL" clId="{975CFA14-5254-4277-99EF-9320E70D3DD9}" dt="2024-10-07T20:49:43.730" v="254" actId="20577"/>
          <ac:spMkLst>
            <pc:docMk/>
            <pc:sldMk cId="1038925990" sldId="339"/>
            <ac:spMk id="7" creationId="{C660C276-7984-F796-A28D-ED7749884FB8}"/>
          </ac:spMkLst>
        </pc:spChg>
      </pc:sldChg>
      <pc:sldChg chg="modSp mod">
        <pc:chgData name="Toby Donaldson" userId="2e6e5431-bb17-4c41-9985-d39c50d83c73" providerId="ADAL" clId="{975CFA14-5254-4277-99EF-9320E70D3DD9}" dt="2024-10-07T20:49:13.147" v="246" actId="20577"/>
        <pc:sldMkLst>
          <pc:docMk/>
          <pc:sldMk cId="2898579699" sldId="340"/>
        </pc:sldMkLst>
        <pc:spChg chg="mod">
          <ac:chgData name="Toby Donaldson" userId="2e6e5431-bb17-4c41-9985-d39c50d83c73" providerId="ADAL" clId="{975CFA14-5254-4277-99EF-9320E70D3DD9}" dt="2024-10-07T20:49:13.147" v="246" actId="20577"/>
          <ac:spMkLst>
            <pc:docMk/>
            <pc:sldMk cId="2898579699" sldId="340"/>
            <ac:spMk id="7" creationId="{61B1E301-DF73-FF45-07B3-96EAB8FCB885}"/>
          </ac:spMkLst>
        </pc:spChg>
      </pc:sldChg>
      <pc:sldChg chg="addSp modSp mod">
        <pc:chgData name="Toby Donaldson" userId="2e6e5431-bb17-4c41-9985-d39c50d83c73" providerId="ADAL" clId="{975CFA14-5254-4277-99EF-9320E70D3DD9}" dt="2024-10-07T23:15:45.842" v="359"/>
        <pc:sldMkLst>
          <pc:docMk/>
          <pc:sldMk cId="4014983717" sldId="341"/>
        </pc:sldMkLst>
        <pc:spChg chg="mod">
          <ac:chgData name="Toby Donaldson" userId="2e6e5431-bb17-4c41-9985-d39c50d83c73" providerId="ADAL" clId="{975CFA14-5254-4277-99EF-9320E70D3DD9}" dt="2024-10-07T20:49:07.821" v="244" actId="20577"/>
          <ac:spMkLst>
            <pc:docMk/>
            <pc:sldMk cId="4014983717" sldId="341"/>
            <ac:spMk id="7" creationId="{6A918806-958D-CE33-03C9-B7347D33C18E}"/>
          </ac:spMkLst>
        </pc:spChg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4014983717" sldId="341"/>
            <ac:inkMk id="6" creationId="{D1A33E41-567F-4BC7-978B-91FEAD58559B}"/>
          </ac:inkMkLst>
        </pc:inkChg>
      </pc:sldChg>
      <pc:sldChg chg="addSp modSp mod">
        <pc:chgData name="Toby Donaldson" userId="2e6e5431-bb17-4c41-9985-d39c50d83c73" providerId="ADAL" clId="{975CFA14-5254-4277-99EF-9320E70D3DD9}" dt="2024-10-07T23:15:45.842" v="359"/>
        <pc:sldMkLst>
          <pc:docMk/>
          <pc:sldMk cId="3285907966" sldId="343"/>
        </pc:sldMkLst>
        <pc:spChg chg="mod">
          <ac:chgData name="Toby Donaldson" userId="2e6e5431-bb17-4c41-9985-d39c50d83c73" providerId="ADAL" clId="{975CFA14-5254-4277-99EF-9320E70D3DD9}" dt="2024-10-07T20:49:01.265" v="242" actId="20577"/>
          <ac:spMkLst>
            <pc:docMk/>
            <pc:sldMk cId="3285907966" sldId="343"/>
            <ac:spMk id="7" creationId="{55EF1186-870F-A83E-21A1-27C81750C1B8}"/>
          </ac:spMkLst>
        </pc:spChg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285907966" sldId="343"/>
            <ac:inkMk id="5" creationId="{EC165328-C5C5-536F-936E-2031BCABD64A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1214199312" sldId="349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1214199312" sldId="349"/>
            <ac:inkMk id="3" creationId="{00FEEC6A-B15C-EDCC-5640-5AEC8B480A48}"/>
          </ac:inkMkLst>
        </pc:inkChg>
      </pc:sldChg>
      <pc:sldChg chg="ord">
        <pc:chgData name="Toby Donaldson" userId="2e6e5431-bb17-4c41-9985-d39c50d83c73" providerId="ADAL" clId="{975CFA14-5254-4277-99EF-9320E70D3DD9}" dt="2024-10-07T20:52:02.861" v="256"/>
        <pc:sldMkLst>
          <pc:docMk/>
          <pc:sldMk cId="894663321" sldId="350"/>
        </pc:sldMkLst>
      </pc:sldChg>
      <pc:sldChg chg="modSp mod">
        <pc:chgData name="Toby Donaldson" userId="2e6e5431-bb17-4c41-9985-d39c50d83c73" providerId="ADAL" clId="{975CFA14-5254-4277-99EF-9320E70D3DD9}" dt="2024-10-07T20:52:17.143" v="257" actId="207"/>
        <pc:sldMkLst>
          <pc:docMk/>
          <pc:sldMk cId="237995310" sldId="351"/>
        </pc:sldMkLst>
        <pc:spChg chg="mod">
          <ac:chgData name="Toby Donaldson" userId="2e6e5431-bb17-4c41-9985-d39c50d83c73" providerId="ADAL" clId="{975CFA14-5254-4277-99EF-9320E70D3DD9}" dt="2024-10-07T20:52:17.143" v="257" actId="207"/>
          <ac:spMkLst>
            <pc:docMk/>
            <pc:sldMk cId="237995310" sldId="351"/>
            <ac:spMk id="8" creationId="{115C2D4A-6747-7A71-F438-03168C42034E}"/>
          </ac:spMkLst>
        </pc:spChg>
      </pc:sldChg>
      <pc:sldChg chg="modSp mod">
        <pc:chgData name="Toby Donaldson" userId="2e6e5431-bb17-4c41-9985-d39c50d83c73" providerId="ADAL" clId="{975CFA14-5254-4277-99EF-9320E70D3DD9}" dt="2024-10-07T20:53:34.737" v="258" actId="1076"/>
        <pc:sldMkLst>
          <pc:docMk/>
          <pc:sldMk cId="1723111724" sldId="357"/>
        </pc:sldMkLst>
        <pc:spChg chg="mod">
          <ac:chgData name="Toby Donaldson" userId="2e6e5431-bb17-4c41-9985-d39c50d83c73" providerId="ADAL" clId="{975CFA14-5254-4277-99EF-9320E70D3DD9}" dt="2024-10-07T20:53:34.737" v="258" actId="1076"/>
          <ac:spMkLst>
            <pc:docMk/>
            <pc:sldMk cId="1723111724" sldId="357"/>
            <ac:spMk id="3" creationId="{73703495-4CC7-004A-D189-B9ADD18E351C}"/>
          </ac:spMkLst>
        </pc:spChg>
      </pc:sldChg>
      <pc:sldChg chg="addSp delSp modSp">
        <pc:chgData name="Toby Donaldson" userId="2e6e5431-bb17-4c41-9985-d39c50d83c73" providerId="ADAL" clId="{975CFA14-5254-4277-99EF-9320E70D3DD9}" dt="2024-10-07T20:58:51.750" v="267"/>
        <pc:sldMkLst>
          <pc:docMk/>
          <pc:sldMk cId="4001447535" sldId="358"/>
        </pc:sldMkLst>
        <pc:picChg chg="add mod">
          <ac:chgData name="Toby Donaldson" userId="2e6e5431-bb17-4c41-9985-d39c50d83c73" providerId="ADAL" clId="{975CFA14-5254-4277-99EF-9320E70D3DD9}" dt="2024-10-07T20:58:51.750" v="267"/>
          <ac:picMkLst>
            <pc:docMk/>
            <pc:sldMk cId="4001447535" sldId="358"/>
            <ac:picMk id="3" creationId="{48CC333E-C564-20E0-9D7E-91274615B787}"/>
          </ac:picMkLst>
        </pc:picChg>
        <pc:picChg chg="add del mod">
          <ac:chgData name="Toby Donaldson" userId="2e6e5431-bb17-4c41-9985-d39c50d83c73" providerId="ADAL" clId="{975CFA14-5254-4277-99EF-9320E70D3DD9}" dt="2024-10-07T20:58:45.752" v="266" actId="21"/>
          <ac:picMkLst>
            <pc:docMk/>
            <pc:sldMk cId="4001447535" sldId="358"/>
            <ac:picMk id="2050" creationId="{6A511FA2-670A-225D-C2A9-0C9B5073DCBC}"/>
          </ac:picMkLst>
        </pc:pic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479954462" sldId="359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479954462" sldId="359"/>
            <ac:inkMk id="3" creationId="{E36D53A4-F67D-51C0-4D71-940A6241F904}"/>
          </ac:inkMkLst>
        </pc:inkChg>
      </pc:sldChg>
      <pc:sldChg chg="addSp modSp">
        <pc:chgData name="Toby Donaldson" userId="2e6e5431-bb17-4c41-9985-d39c50d83c73" providerId="ADAL" clId="{975CFA14-5254-4277-99EF-9320E70D3DD9}" dt="2024-10-07T20:58:42.593" v="265" actId="1076"/>
        <pc:sldMkLst>
          <pc:docMk/>
          <pc:sldMk cId="1494824162" sldId="361"/>
        </pc:sldMkLst>
        <pc:picChg chg="add mod">
          <ac:chgData name="Toby Donaldson" userId="2e6e5431-bb17-4c41-9985-d39c50d83c73" providerId="ADAL" clId="{975CFA14-5254-4277-99EF-9320E70D3DD9}" dt="2024-10-07T20:58:42.593" v="265" actId="1076"/>
          <ac:picMkLst>
            <pc:docMk/>
            <pc:sldMk cId="1494824162" sldId="361"/>
            <ac:picMk id="7" creationId="{3E4F95F4-A29F-A0B6-6C19-43060B5C0AC7}"/>
          </ac:picMkLst>
        </pc:pic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876541978" sldId="362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876541978" sldId="362"/>
            <ac:inkMk id="9" creationId="{41117C1C-391F-366E-0CCC-EA2B9AC0ACC9}"/>
          </ac:inkMkLst>
        </pc:inkChg>
      </pc:sldChg>
      <pc:sldChg chg="addSp">
        <pc:chgData name="Toby Donaldson" userId="2e6e5431-bb17-4c41-9985-d39c50d83c73" providerId="ADAL" clId="{975CFA14-5254-4277-99EF-9320E70D3DD9}" dt="2024-10-09T21:44:57.511" v="362"/>
        <pc:sldMkLst>
          <pc:docMk/>
          <pc:sldMk cId="1998224056" sldId="363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1998224056" sldId="363"/>
            <ac:inkMk id="3" creationId="{359E8E71-E41E-440B-BE64-F7EDEB7AE98B}"/>
          </ac:inkMkLst>
        </pc:inkChg>
        <pc:inkChg chg="add">
          <ac:chgData name="Toby Donaldson" userId="2e6e5431-bb17-4c41-9985-d39c50d83c73" providerId="ADAL" clId="{975CFA14-5254-4277-99EF-9320E70D3DD9}" dt="2024-10-09T21:44:57.511" v="362"/>
          <ac:inkMkLst>
            <pc:docMk/>
            <pc:sldMk cId="1998224056" sldId="363"/>
            <ac:inkMk id="5" creationId="{EE26C75E-A8FB-CD14-4161-91DFC928541B}"/>
          </ac:inkMkLst>
        </pc:inkChg>
      </pc:sldChg>
      <pc:sldChg chg="modSp mod">
        <pc:chgData name="Toby Donaldson" userId="2e6e5431-bb17-4c41-9985-d39c50d83c73" providerId="ADAL" clId="{975CFA14-5254-4277-99EF-9320E70D3DD9}" dt="2024-10-07T21:00:34.039" v="307" actId="20577"/>
        <pc:sldMkLst>
          <pc:docMk/>
          <pc:sldMk cId="3804911334" sldId="364"/>
        </pc:sldMkLst>
        <pc:spChg chg="mod">
          <ac:chgData name="Toby Donaldson" userId="2e6e5431-bb17-4c41-9985-d39c50d83c73" providerId="ADAL" clId="{975CFA14-5254-4277-99EF-9320E70D3DD9}" dt="2024-10-07T21:00:34.039" v="307" actId="20577"/>
          <ac:spMkLst>
            <pc:docMk/>
            <pc:sldMk cId="3804911334" sldId="364"/>
            <ac:spMk id="5" creationId="{4E5FB387-091A-378E-801F-F7931B72D96A}"/>
          </ac:spMkLst>
        </pc:spChg>
      </pc:sldChg>
      <pc:sldChg chg="modSp mod">
        <pc:chgData name="Toby Donaldson" userId="2e6e5431-bb17-4c41-9985-d39c50d83c73" providerId="ADAL" clId="{975CFA14-5254-4277-99EF-9320E70D3DD9}" dt="2024-10-07T21:01:06.681" v="341" actId="20577"/>
        <pc:sldMkLst>
          <pc:docMk/>
          <pc:sldMk cId="2226048549" sldId="365"/>
        </pc:sldMkLst>
        <pc:spChg chg="mod">
          <ac:chgData name="Toby Donaldson" userId="2e6e5431-bb17-4c41-9985-d39c50d83c73" providerId="ADAL" clId="{975CFA14-5254-4277-99EF-9320E70D3DD9}" dt="2024-10-07T21:01:06.681" v="341" actId="20577"/>
          <ac:spMkLst>
            <pc:docMk/>
            <pc:sldMk cId="2226048549" sldId="365"/>
            <ac:spMk id="5" creationId="{ABCD393B-6A0F-9881-0B81-62CCAE88B582}"/>
          </ac:spMkLst>
        </pc:sp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3292605436" sldId="366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292605436" sldId="366"/>
            <ac:inkMk id="3" creationId="{8C5209E4-A7F3-988E-F5A6-8169574B23AE}"/>
          </ac:inkMkLst>
        </pc:inkChg>
      </pc:sldChg>
      <pc:sldChg chg="addSp delSp modSp mod">
        <pc:chgData name="Toby Donaldson" userId="2e6e5431-bb17-4c41-9985-d39c50d83c73" providerId="ADAL" clId="{975CFA14-5254-4277-99EF-9320E70D3DD9}" dt="2024-10-07T21:02:58.326" v="350" actId="14100"/>
        <pc:sldMkLst>
          <pc:docMk/>
          <pc:sldMk cId="1281652328" sldId="367"/>
        </pc:sldMkLst>
        <pc:cxnChg chg="del">
          <ac:chgData name="Toby Donaldson" userId="2e6e5431-bb17-4c41-9985-d39c50d83c73" providerId="ADAL" clId="{975CFA14-5254-4277-99EF-9320E70D3DD9}" dt="2024-10-07T21:02:08.086" v="342" actId="21"/>
          <ac:cxnSpMkLst>
            <pc:docMk/>
            <pc:sldMk cId="1281652328" sldId="367"/>
            <ac:cxnSpMk id="10" creationId="{844E9CE0-DB23-02B2-71A0-81C75208C9B4}"/>
          </ac:cxnSpMkLst>
        </pc:cxnChg>
        <pc:cxnChg chg="add mod">
          <ac:chgData name="Toby Donaldson" userId="2e6e5431-bb17-4c41-9985-d39c50d83c73" providerId="ADAL" clId="{975CFA14-5254-4277-99EF-9320E70D3DD9}" dt="2024-10-07T21:02:58.326" v="350" actId="14100"/>
          <ac:cxnSpMkLst>
            <pc:docMk/>
            <pc:sldMk cId="1281652328" sldId="367"/>
            <ac:cxnSpMk id="11" creationId="{DBD342CB-58D2-69B0-FD81-6E58CC3A3DC1}"/>
          </ac:cxnSpMkLst>
        </pc:cxnChg>
      </pc:sldChg>
      <pc:sldChg chg="addSp delSp modSp mod">
        <pc:chgData name="Toby Donaldson" userId="2e6e5431-bb17-4c41-9985-d39c50d83c73" providerId="ADAL" clId="{975CFA14-5254-4277-99EF-9320E70D3DD9}" dt="2024-10-07T21:03:12.506" v="352" actId="21"/>
        <pc:sldMkLst>
          <pc:docMk/>
          <pc:sldMk cId="4088079527" sldId="368"/>
        </pc:sldMkLst>
        <pc:cxnChg chg="del">
          <ac:chgData name="Toby Donaldson" userId="2e6e5431-bb17-4c41-9985-d39c50d83c73" providerId="ADAL" clId="{975CFA14-5254-4277-99EF-9320E70D3DD9}" dt="2024-10-07T21:03:12.506" v="352" actId="21"/>
          <ac:cxnSpMkLst>
            <pc:docMk/>
            <pc:sldMk cId="4088079527" sldId="368"/>
            <ac:cxnSpMk id="10" creationId="{83B3BFE7-80B3-66F0-5350-6AF1EA4E2163}"/>
          </ac:cxnSpMkLst>
        </pc:cxnChg>
        <pc:cxnChg chg="add mod">
          <ac:chgData name="Toby Donaldson" userId="2e6e5431-bb17-4c41-9985-d39c50d83c73" providerId="ADAL" clId="{975CFA14-5254-4277-99EF-9320E70D3DD9}" dt="2024-10-07T21:03:09.122" v="351"/>
          <ac:cxnSpMkLst>
            <pc:docMk/>
            <pc:sldMk cId="4088079527" sldId="368"/>
            <ac:cxnSpMk id="11" creationId="{061EE6AD-760F-56D9-1346-733D7043CB84}"/>
          </ac:cxnSpMkLst>
        </pc:cxn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1877160746" sldId="370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1877160746" sldId="370"/>
            <ac:inkMk id="3" creationId="{F17E9641-85E6-DD20-2317-F871A5883757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3159336100" sldId="371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159336100" sldId="371"/>
            <ac:inkMk id="11" creationId="{E7CB2633-B4E7-04AB-1473-D68E4FFB64B1}"/>
          </ac:inkMkLst>
        </pc:inkChg>
      </pc:sldChg>
      <pc:sldChg chg="modSp mod">
        <pc:chgData name="Toby Donaldson" userId="2e6e5431-bb17-4c41-9985-d39c50d83c73" providerId="ADAL" clId="{975CFA14-5254-4277-99EF-9320E70D3DD9}" dt="2024-10-07T21:09:18.757" v="357" actId="113"/>
        <pc:sldMkLst>
          <pc:docMk/>
          <pc:sldMk cId="1016439760" sldId="372"/>
        </pc:sldMkLst>
        <pc:spChg chg="mod">
          <ac:chgData name="Toby Donaldson" userId="2e6e5431-bb17-4c41-9985-d39c50d83c73" providerId="ADAL" clId="{975CFA14-5254-4277-99EF-9320E70D3DD9}" dt="2024-10-07T21:09:18.757" v="357" actId="113"/>
          <ac:spMkLst>
            <pc:docMk/>
            <pc:sldMk cId="1016439760" sldId="372"/>
            <ac:spMk id="28" creationId="{CD200C70-5A34-FE76-B53F-832CD6E9498C}"/>
          </ac:spMkLst>
        </pc:sp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2270743596" sldId="373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2270743596" sldId="373"/>
            <ac:inkMk id="6" creationId="{22BFFF30-6B58-A98E-54E9-C1C3A2B6700E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692975195" sldId="374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692975195" sldId="374"/>
            <ac:inkMk id="3" creationId="{ED0C2210-FA21-A6CF-7A3E-DCD0037ED068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710564396" sldId="377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710564396" sldId="377"/>
            <ac:inkMk id="5" creationId="{787C17A5-9ACA-D030-947B-FDBE223CCC67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1310001430" sldId="378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1310001430" sldId="378"/>
            <ac:inkMk id="3" creationId="{FA145EB7-E091-518E-7B4C-EC134AD89C44}"/>
          </ac:inkMkLst>
        </pc:inkChg>
      </pc:sldChg>
      <pc:sldChg chg="modSp mod">
        <pc:chgData name="Toby Donaldson" userId="2e6e5431-bb17-4c41-9985-d39c50d83c73" providerId="ADAL" clId="{975CFA14-5254-4277-99EF-9320E70D3DD9}" dt="2024-10-07T21:10:38.781" v="358" actId="2711"/>
        <pc:sldMkLst>
          <pc:docMk/>
          <pc:sldMk cId="3545286888" sldId="379"/>
        </pc:sldMkLst>
        <pc:spChg chg="mod">
          <ac:chgData name="Toby Donaldson" userId="2e6e5431-bb17-4c41-9985-d39c50d83c73" providerId="ADAL" clId="{975CFA14-5254-4277-99EF-9320E70D3DD9}" dt="2024-10-07T21:10:38.781" v="358" actId="2711"/>
          <ac:spMkLst>
            <pc:docMk/>
            <pc:sldMk cId="3545286888" sldId="379"/>
            <ac:spMk id="7" creationId="{1ACE9FA0-A98F-6961-8411-6F2BD58B59DA}"/>
          </ac:spMkLst>
        </pc:sp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1519189130" sldId="380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1519189130" sldId="380"/>
            <ac:inkMk id="3" creationId="{2723B584-0839-B996-EF22-26A13D13093D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44120911" sldId="382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44120911" sldId="382"/>
            <ac:inkMk id="3" creationId="{D21113F1-A6FF-4F10-992E-1ECDECFDC004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4182207593" sldId="383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4182207593" sldId="383"/>
            <ac:inkMk id="3" creationId="{1E54FE23-F60A-DF52-35E4-F2C98455D7AB}"/>
          </ac:inkMkLst>
        </pc:inkChg>
      </pc:sldChg>
      <pc:sldChg chg="modSp mod">
        <pc:chgData name="Toby Donaldson" userId="2e6e5431-bb17-4c41-9985-d39c50d83c73" providerId="ADAL" clId="{975CFA14-5254-4277-99EF-9320E70D3DD9}" dt="2024-10-07T20:59:54.115" v="272" actId="113"/>
        <pc:sldMkLst>
          <pc:docMk/>
          <pc:sldMk cId="1134019399" sldId="386"/>
        </pc:sldMkLst>
        <pc:spChg chg="mod">
          <ac:chgData name="Toby Donaldson" userId="2e6e5431-bb17-4c41-9985-d39c50d83c73" providerId="ADAL" clId="{975CFA14-5254-4277-99EF-9320E70D3DD9}" dt="2024-10-07T20:59:54.115" v="272" actId="113"/>
          <ac:spMkLst>
            <pc:docMk/>
            <pc:sldMk cId="1134019399" sldId="386"/>
            <ac:spMk id="9" creationId="{482965F9-DEE0-46BB-DCA9-64EFE0F7C0FD}"/>
          </ac:spMkLst>
        </pc:spChg>
      </pc:sldChg>
      <pc:sldChg chg="delSp modSp add mod">
        <pc:chgData name="Toby Donaldson" userId="2e6e5431-bb17-4c41-9985-d39c50d83c73" providerId="ADAL" clId="{975CFA14-5254-4277-99EF-9320E70D3DD9}" dt="2024-10-07T20:28:19.063" v="7" actId="1076"/>
        <pc:sldMkLst>
          <pc:docMk/>
          <pc:sldMk cId="2495630857" sldId="387"/>
        </pc:sldMkLst>
        <pc:spChg chg="mod">
          <ac:chgData name="Toby Donaldson" userId="2e6e5431-bb17-4c41-9985-d39c50d83c73" providerId="ADAL" clId="{975CFA14-5254-4277-99EF-9320E70D3DD9}" dt="2024-10-07T20:28:19.063" v="7" actId="1076"/>
          <ac:spMkLst>
            <pc:docMk/>
            <pc:sldMk cId="2495630857" sldId="387"/>
            <ac:spMk id="3" creationId="{C9A4AF4E-EE7C-75D1-C567-339C2B4A92F9}"/>
          </ac:spMkLst>
        </pc:spChg>
        <pc:spChg chg="del">
          <ac:chgData name="Toby Donaldson" userId="2e6e5431-bb17-4c41-9985-d39c50d83c73" providerId="ADAL" clId="{975CFA14-5254-4277-99EF-9320E70D3DD9}" dt="2024-10-07T20:28:08.008" v="2" actId="21"/>
          <ac:spMkLst>
            <pc:docMk/>
            <pc:sldMk cId="2495630857" sldId="387"/>
            <ac:spMk id="6" creationId="{9A38C280-B36A-4059-FBF8-5668A987184C}"/>
          </ac:spMkLst>
        </pc:spChg>
        <pc:spChg chg="del">
          <ac:chgData name="Toby Donaldson" userId="2e6e5431-bb17-4c41-9985-d39c50d83c73" providerId="ADAL" clId="{975CFA14-5254-4277-99EF-9320E70D3DD9}" dt="2024-10-07T20:28:08.008" v="2" actId="21"/>
          <ac:spMkLst>
            <pc:docMk/>
            <pc:sldMk cId="2495630857" sldId="387"/>
            <ac:spMk id="7" creationId="{0F372E03-6749-739A-E5AE-923AF8D7B4E3}"/>
          </ac:spMkLst>
        </pc:spChg>
        <pc:spChg chg="del">
          <ac:chgData name="Toby Donaldson" userId="2e6e5431-bb17-4c41-9985-d39c50d83c73" providerId="ADAL" clId="{975CFA14-5254-4277-99EF-9320E70D3DD9}" dt="2024-10-07T20:28:08.008" v="2" actId="21"/>
          <ac:spMkLst>
            <pc:docMk/>
            <pc:sldMk cId="2495630857" sldId="387"/>
            <ac:spMk id="12" creationId="{644AF76B-8FEF-4950-090C-B083543E88B0}"/>
          </ac:spMkLst>
        </pc:spChg>
        <pc:spChg chg="del">
          <ac:chgData name="Toby Donaldson" userId="2e6e5431-bb17-4c41-9985-d39c50d83c73" providerId="ADAL" clId="{975CFA14-5254-4277-99EF-9320E70D3DD9}" dt="2024-10-07T20:28:08.008" v="2" actId="21"/>
          <ac:spMkLst>
            <pc:docMk/>
            <pc:sldMk cId="2495630857" sldId="387"/>
            <ac:spMk id="14" creationId="{ADA6BC61-B6C6-8094-BB17-C5486202949C}"/>
          </ac:spMkLst>
        </pc:spChg>
        <pc:spChg chg="del">
          <ac:chgData name="Toby Donaldson" userId="2e6e5431-bb17-4c41-9985-d39c50d83c73" providerId="ADAL" clId="{975CFA14-5254-4277-99EF-9320E70D3DD9}" dt="2024-10-07T20:28:08.008" v="2" actId="21"/>
          <ac:spMkLst>
            <pc:docMk/>
            <pc:sldMk cId="2495630857" sldId="387"/>
            <ac:spMk id="15" creationId="{902345FB-8132-DF24-F67B-D6A82117A290}"/>
          </ac:spMkLst>
        </pc:spChg>
        <pc:spChg chg="del">
          <ac:chgData name="Toby Donaldson" userId="2e6e5431-bb17-4c41-9985-d39c50d83c73" providerId="ADAL" clId="{975CFA14-5254-4277-99EF-9320E70D3DD9}" dt="2024-10-07T20:28:08.008" v="2" actId="21"/>
          <ac:spMkLst>
            <pc:docMk/>
            <pc:sldMk cId="2495630857" sldId="387"/>
            <ac:spMk id="16" creationId="{897382D6-DC60-1C93-0D05-3013BA50D8E3}"/>
          </ac:spMkLst>
        </pc:spChg>
        <pc:spChg chg="del">
          <ac:chgData name="Toby Donaldson" userId="2e6e5431-bb17-4c41-9985-d39c50d83c73" providerId="ADAL" clId="{975CFA14-5254-4277-99EF-9320E70D3DD9}" dt="2024-10-07T20:28:08.008" v="2" actId="21"/>
          <ac:spMkLst>
            <pc:docMk/>
            <pc:sldMk cId="2495630857" sldId="387"/>
            <ac:spMk id="17" creationId="{BAC2F20C-5CCB-2A32-6314-38EE4AD609CE}"/>
          </ac:spMkLst>
        </pc:spChg>
        <pc:spChg chg="del">
          <ac:chgData name="Toby Donaldson" userId="2e6e5431-bb17-4c41-9985-d39c50d83c73" providerId="ADAL" clId="{975CFA14-5254-4277-99EF-9320E70D3DD9}" dt="2024-10-07T20:28:08.008" v="2" actId="21"/>
          <ac:spMkLst>
            <pc:docMk/>
            <pc:sldMk cId="2495630857" sldId="387"/>
            <ac:spMk id="18" creationId="{D35022B0-739C-6248-149C-2472B3AA8EB9}"/>
          </ac:spMkLst>
        </pc:spChg>
        <pc:spChg chg="del">
          <ac:chgData name="Toby Donaldson" userId="2e6e5431-bb17-4c41-9985-d39c50d83c73" providerId="ADAL" clId="{975CFA14-5254-4277-99EF-9320E70D3DD9}" dt="2024-10-07T20:28:08.008" v="2" actId="21"/>
          <ac:spMkLst>
            <pc:docMk/>
            <pc:sldMk cId="2495630857" sldId="387"/>
            <ac:spMk id="19" creationId="{48CD139F-757C-83C6-757E-E55BB0F48201}"/>
          </ac:spMkLst>
        </pc:spChg>
      </pc:sldChg>
      <pc:sldChg chg="modSp add mod">
        <pc:chgData name="Toby Donaldson" userId="2e6e5431-bb17-4c41-9985-d39c50d83c73" providerId="ADAL" clId="{975CFA14-5254-4277-99EF-9320E70D3DD9}" dt="2024-10-07T20:28:34.831" v="33" actId="20577"/>
        <pc:sldMkLst>
          <pc:docMk/>
          <pc:sldMk cId="1015683910" sldId="388"/>
        </pc:sldMkLst>
        <pc:spChg chg="mod">
          <ac:chgData name="Toby Donaldson" userId="2e6e5431-bb17-4c41-9985-d39c50d83c73" providerId="ADAL" clId="{975CFA14-5254-4277-99EF-9320E70D3DD9}" dt="2024-10-07T20:28:34.831" v="33" actId="20577"/>
          <ac:spMkLst>
            <pc:docMk/>
            <pc:sldMk cId="1015683910" sldId="388"/>
            <ac:spMk id="3" creationId="{FE0E843F-A3B4-4A1F-EDE2-26C36F18F4FB}"/>
          </ac:spMkLst>
        </pc:spChg>
      </pc:sldChg>
      <pc:sldChg chg="addSp modSp new mod setBg">
        <pc:chgData name="Toby Donaldson" userId="2e6e5431-bb17-4c41-9985-d39c50d83c73" providerId="ADAL" clId="{975CFA14-5254-4277-99EF-9320E70D3DD9}" dt="2024-10-07T20:34:16.984" v="206" actId="255"/>
        <pc:sldMkLst>
          <pc:docMk/>
          <pc:sldMk cId="3158190651" sldId="389"/>
        </pc:sldMkLst>
        <pc:spChg chg="mod">
          <ac:chgData name="Toby Donaldson" userId="2e6e5431-bb17-4c41-9985-d39c50d83c73" providerId="ADAL" clId="{975CFA14-5254-4277-99EF-9320E70D3DD9}" dt="2024-10-07T20:33:23.220" v="83" actId="20577"/>
          <ac:spMkLst>
            <pc:docMk/>
            <pc:sldMk cId="3158190651" sldId="389"/>
            <ac:spMk id="2" creationId="{A23A0E7D-4680-EAF9-2C23-502BA44C60FC}"/>
          </ac:spMkLst>
        </pc:spChg>
        <pc:spChg chg="mod">
          <ac:chgData name="Toby Donaldson" userId="2e6e5431-bb17-4c41-9985-d39c50d83c73" providerId="ADAL" clId="{975CFA14-5254-4277-99EF-9320E70D3DD9}" dt="2024-10-07T20:34:16.984" v="206" actId="255"/>
          <ac:spMkLst>
            <pc:docMk/>
            <pc:sldMk cId="3158190651" sldId="389"/>
            <ac:spMk id="3" creationId="{78D2AB64-2B1A-2034-1DD2-792391A1DC5C}"/>
          </ac:spMkLst>
        </pc:spChg>
        <pc:spChg chg="mod">
          <ac:chgData name="Toby Donaldson" userId="2e6e5431-bb17-4c41-9985-d39c50d83c73" providerId="ADAL" clId="{975CFA14-5254-4277-99EF-9320E70D3DD9}" dt="2024-10-07T20:32:52.608" v="47" actId="26606"/>
          <ac:spMkLst>
            <pc:docMk/>
            <pc:sldMk cId="3158190651" sldId="389"/>
            <ac:spMk id="4" creationId="{26ED8CF8-7E10-E265-2120-E19089DAA814}"/>
          </ac:spMkLst>
        </pc:spChg>
        <pc:spChg chg="add">
          <ac:chgData name="Toby Donaldson" userId="2e6e5431-bb17-4c41-9985-d39c50d83c73" providerId="ADAL" clId="{975CFA14-5254-4277-99EF-9320E70D3DD9}" dt="2024-10-07T20:32:52.608" v="47" actId="26606"/>
          <ac:spMkLst>
            <pc:docMk/>
            <pc:sldMk cId="3158190651" sldId="389"/>
            <ac:spMk id="1031" creationId="{2C61293E-6EBE-43EF-A52C-9BEBFD7679D4}"/>
          </ac:spMkLst>
        </pc:spChg>
        <pc:spChg chg="add">
          <ac:chgData name="Toby Donaldson" userId="2e6e5431-bb17-4c41-9985-d39c50d83c73" providerId="ADAL" clId="{975CFA14-5254-4277-99EF-9320E70D3DD9}" dt="2024-10-07T20:32:52.608" v="47" actId="26606"/>
          <ac:spMkLst>
            <pc:docMk/>
            <pc:sldMk cId="3158190651" sldId="389"/>
            <ac:spMk id="1033" creationId="{21540236-BFD5-4A9D-8840-4703E7F76825}"/>
          </ac:spMkLst>
        </pc:spChg>
        <pc:picChg chg="add mod ord">
          <ac:chgData name="Toby Donaldson" userId="2e6e5431-bb17-4c41-9985-d39c50d83c73" providerId="ADAL" clId="{975CFA14-5254-4277-99EF-9320E70D3DD9}" dt="2024-10-07T20:32:52.608" v="47" actId="26606"/>
          <ac:picMkLst>
            <pc:docMk/>
            <pc:sldMk cId="3158190651" sldId="389"/>
            <ac:picMk id="1026" creationId="{D05C1C3F-7403-703F-2967-D9F5A909793C}"/>
          </ac:picMkLst>
        </pc:picChg>
      </pc:sldChg>
      <pc:sldChg chg="addSp add">
        <pc:chgData name="Toby Donaldson" userId="2e6e5431-bb17-4c41-9985-d39c50d83c73" providerId="ADAL" clId="{975CFA14-5254-4277-99EF-9320E70D3DD9}" dt="2024-10-07T23:15:45.842" v="359"/>
        <pc:sldMkLst>
          <pc:docMk/>
          <pc:sldMk cId="684983360" sldId="390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684983360" sldId="390"/>
            <ac:inkMk id="5" creationId="{BB2E6C8E-DE38-396F-DC17-3CB05C8E9871}"/>
          </ac:inkMkLst>
        </pc:inkChg>
      </pc:sldChg>
      <pc:sldChg chg="addSp">
        <pc:chgData name="Toby Donaldson" userId="2e6e5431-bb17-4c41-9985-d39c50d83c73" providerId="ADAL" clId="{975CFA14-5254-4277-99EF-9320E70D3DD9}" dt="2024-10-09T21:44:57.511" v="362"/>
        <pc:sldMkLst>
          <pc:docMk/>
          <pc:sldMk cId="3215829657" sldId="397"/>
        </pc:sldMkLst>
        <pc:inkChg chg="add">
          <ac:chgData name="Toby Donaldson" userId="2e6e5431-bb17-4c41-9985-d39c50d83c73" providerId="ADAL" clId="{975CFA14-5254-4277-99EF-9320E70D3DD9}" dt="2024-10-09T21:44:57.511" v="362"/>
          <ac:inkMkLst>
            <pc:docMk/>
            <pc:sldMk cId="3215829657" sldId="397"/>
            <ac:inkMk id="21" creationId="{D8F94164-5860-C253-788D-1CEE549B76DB}"/>
          </ac:inkMkLst>
        </pc:inkChg>
      </pc:sldChg>
    </pc:docChg>
  </pc:docChgLst>
  <pc:docChgLst>
    <pc:chgData name="Toby Donaldson" userId="2e6e5431-bb17-4c41-9985-d39c50d83c73" providerId="ADAL" clId="{0DEFDA1C-3182-411E-9AE9-5C0C0C65F9DA}"/>
    <pc:docChg chg="undo custSel addSld delSld modSld addSection modSection">
      <pc:chgData name="Toby Donaldson" userId="2e6e5431-bb17-4c41-9985-d39c50d83c73" providerId="ADAL" clId="{0DEFDA1C-3182-411E-9AE9-5C0C0C65F9DA}" dt="2024-10-09T16:56:58.379" v="2355" actId="20577"/>
      <pc:docMkLst>
        <pc:docMk/>
      </pc:docMkLst>
      <pc:sldChg chg="modSp mod">
        <pc:chgData name="Toby Donaldson" userId="2e6e5431-bb17-4c41-9985-d39c50d83c73" providerId="ADAL" clId="{0DEFDA1C-3182-411E-9AE9-5C0C0C65F9DA}" dt="2024-10-07T06:07:52.318" v="2088" actId="2711"/>
        <pc:sldMkLst>
          <pc:docMk/>
          <pc:sldMk cId="689492062" sldId="348"/>
        </pc:sldMkLst>
        <pc:spChg chg="mod">
          <ac:chgData name="Toby Donaldson" userId="2e6e5431-bb17-4c41-9985-d39c50d83c73" providerId="ADAL" clId="{0DEFDA1C-3182-411E-9AE9-5C0C0C65F9DA}" dt="2024-10-07T06:07:52.318" v="2088" actId="2711"/>
          <ac:spMkLst>
            <pc:docMk/>
            <pc:sldMk cId="689492062" sldId="348"/>
            <ac:spMk id="5" creationId="{8B731A52-EBE5-E127-87BC-D89721283BB3}"/>
          </ac:spMkLst>
        </pc:spChg>
      </pc:sldChg>
      <pc:sldChg chg="modSp mod">
        <pc:chgData name="Toby Donaldson" userId="2e6e5431-bb17-4c41-9985-d39c50d83c73" providerId="ADAL" clId="{0DEFDA1C-3182-411E-9AE9-5C0C0C65F9DA}" dt="2024-10-07T06:08:02.556" v="2089" actId="2711"/>
        <pc:sldMkLst>
          <pc:docMk/>
          <pc:sldMk cId="1214199312" sldId="349"/>
        </pc:sldMkLst>
        <pc:spChg chg="mod">
          <ac:chgData name="Toby Donaldson" userId="2e6e5431-bb17-4c41-9985-d39c50d83c73" providerId="ADAL" clId="{0DEFDA1C-3182-411E-9AE9-5C0C0C65F9DA}" dt="2024-10-07T06:08:02.556" v="2089" actId="2711"/>
          <ac:spMkLst>
            <pc:docMk/>
            <pc:sldMk cId="1214199312" sldId="349"/>
            <ac:spMk id="5" creationId="{FA342AAF-27CB-821D-DDAF-37DF13AB43A8}"/>
          </ac:spMkLst>
        </pc:spChg>
      </pc:sldChg>
      <pc:sldChg chg="addSp modSp mod">
        <pc:chgData name="Toby Donaldson" userId="2e6e5431-bb17-4c41-9985-d39c50d83c73" providerId="ADAL" clId="{0DEFDA1C-3182-411E-9AE9-5C0C0C65F9DA}" dt="2024-10-07T06:09:44.791" v="2173" actId="20577"/>
        <pc:sldMkLst>
          <pc:docMk/>
          <pc:sldMk cId="1723111724" sldId="357"/>
        </pc:sldMkLst>
        <pc:spChg chg="add mod">
          <ac:chgData name="Toby Donaldson" userId="2e6e5431-bb17-4c41-9985-d39c50d83c73" providerId="ADAL" clId="{0DEFDA1C-3182-411E-9AE9-5C0C0C65F9DA}" dt="2024-10-07T06:09:44.791" v="2173" actId="20577"/>
          <ac:spMkLst>
            <pc:docMk/>
            <pc:sldMk cId="1723111724" sldId="357"/>
            <ac:spMk id="3" creationId="{73703495-4CC7-004A-D189-B9ADD18E351C}"/>
          </ac:spMkLst>
        </pc:spChg>
      </pc:sldChg>
      <pc:sldChg chg="addSp delSp modSp mod">
        <pc:chgData name="Toby Donaldson" userId="2e6e5431-bb17-4c41-9985-d39c50d83c73" providerId="ADAL" clId="{0DEFDA1C-3182-411E-9AE9-5C0C0C65F9DA}" dt="2024-10-07T05:59:36.122" v="1957" actId="21"/>
        <pc:sldMkLst>
          <pc:docMk/>
          <pc:sldMk cId="479954462" sldId="359"/>
        </pc:sldMkLst>
        <pc:spChg chg="add del mod">
          <ac:chgData name="Toby Donaldson" userId="2e6e5431-bb17-4c41-9985-d39c50d83c73" providerId="ADAL" clId="{0DEFDA1C-3182-411E-9AE9-5C0C0C65F9DA}" dt="2024-10-07T05:59:32.671" v="1956" actId="21"/>
          <ac:spMkLst>
            <pc:docMk/>
            <pc:sldMk cId="479954462" sldId="359"/>
            <ac:spMk id="5" creationId="{1D391E54-79A1-79A5-8977-FED1B7662039}"/>
          </ac:spMkLst>
        </pc:spChg>
        <pc:spChg chg="add del mod">
          <ac:chgData name="Toby Donaldson" userId="2e6e5431-bb17-4c41-9985-d39c50d83c73" providerId="ADAL" clId="{0DEFDA1C-3182-411E-9AE9-5C0C0C65F9DA}" dt="2024-10-07T05:59:36.122" v="1957" actId="21"/>
          <ac:spMkLst>
            <pc:docMk/>
            <pc:sldMk cId="479954462" sldId="359"/>
            <ac:spMk id="15" creationId="{1509CB10-2D41-280D-9E39-42E445552EB1}"/>
          </ac:spMkLst>
        </pc:spChg>
        <pc:cxnChg chg="add del mod">
          <ac:chgData name="Toby Donaldson" userId="2e6e5431-bb17-4c41-9985-d39c50d83c73" providerId="ADAL" clId="{0DEFDA1C-3182-411E-9AE9-5C0C0C65F9DA}" dt="2024-10-07T05:59:28.415" v="1955" actId="21"/>
          <ac:cxnSpMkLst>
            <pc:docMk/>
            <pc:sldMk cId="479954462" sldId="359"/>
            <ac:cxnSpMk id="3" creationId="{C15F7B59-C13D-A114-89B8-0ABE157FCD86}"/>
          </ac:cxnSpMkLst>
        </pc:cxnChg>
        <pc:cxnChg chg="add del mod">
          <ac:chgData name="Toby Donaldson" userId="2e6e5431-bb17-4c41-9985-d39c50d83c73" providerId="ADAL" clId="{0DEFDA1C-3182-411E-9AE9-5C0C0C65F9DA}" dt="2024-10-07T05:59:26.936" v="1954" actId="21"/>
          <ac:cxnSpMkLst>
            <pc:docMk/>
            <pc:sldMk cId="479954462" sldId="359"/>
            <ac:cxnSpMk id="14" creationId="{16FCD07D-4548-130E-208C-0E5F8A273FD6}"/>
          </ac:cxnSpMkLst>
        </pc:cxnChg>
      </pc:sldChg>
      <pc:sldChg chg="addSp delSp modSp mod">
        <pc:chgData name="Toby Donaldson" userId="2e6e5431-bb17-4c41-9985-d39c50d83c73" providerId="ADAL" clId="{0DEFDA1C-3182-411E-9AE9-5C0C0C65F9DA}" dt="2024-10-07T06:13:35.269" v="2328" actId="1076"/>
        <pc:sldMkLst>
          <pc:docMk/>
          <pc:sldMk cId="1494824162" sldId="361"/>
        </pc:sldMkLst>
        <pc:spChg chg="add mod">
          <ac:chgData name="Toby Donaldson" userId="2e6e5431-bb17-4c41-9985-d39c50d83c73" providerId="ADAL" clId="{0DEFDA1C-3182-411E-9AE9-5C0C0C65F9DA}" dt="2024-10-07T06:12:09.952" v="2202" actId="12789"/>
          <ac:spMkLst>
            <pc:docMk/>
            <pc:sldMk cId="1494824162" sldId="361"/>
            <ac:spMk id="3" creationId="{246D36F3-EE55-B054-A788-7A712721EF37}"/>
          </ac:spMkLst>
        </pc:spChg>
        <pc:spChg chg="add mod">
          <ac:chgData name="Toby Donaldson" userId="2e6e5431-bb17-4c41-9985-d39c50d83c73" providerId="ADAL" clId="{0DEFDA1C-3182-411E-9AE9-5C0C0C65F9DA}" dt="2024-10-07T06:12:24.706" v="2204" actId="1076"/>
          <ac:spMkLst>
            <pc:docMk/>
            <pc:sldMk cId="1494824162" sldId="361"/>
            <ac:spMk id="5" creationId="{9A56E525-1F25-98C6-B5A4-16C8B3237270}"/>
          </ac:spMkLst>
        </pc:spChg>
        <pc:spChg chg="add mod">
          <ac:chgData name="Toby Donaldson" userId="2e6e5431-bb17-4c41-9985-d39c50d83c73" providerId="ADAL" clId="{0DEFDA1C-3182-411E-9AE9-5C0C0C65F9DA}" dt="2024-10-07T06:12:36.238" v="2211" actId="1076"/>
          <ac:spMkLst>
            <pc:docMk/>
            <pc:sldMk cId="1494824162" sldId="361"/>
            <ac:spMk id="6" creationId="{5AA6DCB7-10CA-7C27-62A7-87A964E15684}"/>
          </ac:spMkLst>
        </pc:spChg>
        <pc:spChg chg="del">
          <ac:chgData name="Toby Donaldson" userId="2e6e5431-bb17-4c41-9985-d39c50d83c73" providerId="ADAL" clId="{0DEFDA1C-3182-411E-9AE9-5C0C0C65F9DA}" dt="2024-10-07T06:10:59.544" v="2174" actId="21"/>
          <ac:spMkLst>
            <pc:docMk/>
            <pc:sldMk cId="1494824162" sldId="361"/>
            <ac:spMk id="7" creationId="{344A218B-6F05-1F9E-B612-5D8274E672BC}"/>
          </ac:spMkLst>
        </pc:spChg>
        <pc:spChg chg="mod">
          <ac:chgData name="Toby Donaldson" userId="2e6e5431-bb17-4c41-9985-d39c50d83c73" providerId="ADAL" clId="{0DEFDA1C-3182-411E-9AE9-5C0C0C65F9DA}" dt="2024-10-07T06:12:09.952" v="2202" actId="12789"/>
          <ac:spMkLst>
            <pc:docMk/>
            <pc:sldMk cId="1494824162" sldId="361"/>
            <ac:spMk id="8" creationId="{EE098977-3E1F-A18D-5A44-485CC14A1EA3}"/>
          </ac:spMkLst>
        </pc:spChg>
        <pc:spChg chg="add mod">
          <ac:chgData name="Toby Donaldson" userId="2e6e5431-bb17-4c41-9985-d39c50d83c73" providerId="ADAL" clId="{0DEFDA1C-3182-411E-9AE9-5C0C0C65F9DA}" dt="2024-10-07T06:13:31.869" v="2327" actId="113"/>
          <ac:spMkLst>
            <pc:docMk/>
            <pc:sldMk cId="1494824162" sldId="361"/>
            <ac:spMk id="9" creationId="{0E0F7CCE-D6CA-3734-A726-190D7CC1AA94}"/>
          </ac:spMkLst>
        </pc:spChg>
        <pc:spChg chg="add mod">
          <ac:chgData name="Toby Donaldson" userId="2e6e5431-bb17-4c41-9985-d39c50d83c73" providerId="ADAL" clId="{0DEFDA1C-3182-411E-9AE9-5C0C0C65F9DA}" dt="2024-10-07T06:13:35.269" v="2328" actId="1076"/>
          <ac:spMkLst>
            <pc:docMk/>
            <pc:sldMk cId="1494824162" sldId="361"/>
            <ac:spMk id="10" creationId="{8E9B3DD1-9BED-BE11-007E-C155EFB48D69}"/>
          </ac:spMkLst>
        </pc:spChg>
      </pc:sldChg>
      <pc:sldChg chg="addSp modSp mod">
        <pc:chgData name="Toby Donaldson" userId="2e6e5431-bb17-4c41-9985-d39c50d83c73" providerId="ADAL" clId="{0DEFDA1C-3182-411E-9AE9-5C0C0C65F9DA}" dt="2024-10-07T06:06:22.063" v="2087" actId="113"/>
        <pc:sldMkLst>
          <pc:docMk/>
          <pc:sldMk cId="876541978" sldId="362"/>
        </pc:sldMkLst>
        <pc:spChg chg="mod">
          <ac:chgData name="Toby Donaldson" userId="2e6e5431-bb17-4c41-9985-d39c50d83c73" providerId="ADAL" clId="{0DEFDA1C-3182-411E-9AE9-5C0C0C65F9DA}" dt="2024-10-07T06:05:04.388" v="1984" actId="207"/>
          <ac:spMkLst>
            <pc:docMk/>
            <pc:sldMk cId="876541978" sldId="362"/>
            <ac:spMk id="5" creationId="{546D0B5B-59C7-B4BE-1596-8B3CB431A388}"/>
          </ac:spMkLst>
        </pc:spChg>
        <pc:spChg chg="mod">
          <ac:chgData name="Toby Donaldson" userId="2e6e5431-bb17-4c41-9985-d39c50d83c73" providerId="ADAL" clId="{0DEFDA1C-3182-411E-9AE9-5C0C0C65F9DA}" dt="2024-10-07T06:05:39.326" v="1985" actId="1076"/>
          <ac:spMkLst>
            <pc:docMk/>
            <pc:sldMk cId="876541978" sldId="362"/>
            <ac:spMk id="7" creationId="{1AFC7EE4-DC2D-1236-74E8-42FAFE37A2C2}"/>
          </ac:spMkLst>
        </pc:spChg>
        <pc:spChg chg="mod">
          <ac:chgData name="Toby Donaldson" userId="2e6e5431-bb17-4c41-9985-d39c50d83c73" providerId="ADAL" clId="{0DEFDA1C-3182-411E-9AE9-5C0C0C65F9DA}" dt="2024-10-07T06:04:58.843" v="1983" actId="207"/>
          <ac:spMkLst>
            <pc:docMk/>
            <pc:sldMk cId="876541978" sldId="362"/>
            <ac:spMk id="8" creationId="{84FA98D7-0AFF-07AD-9CF8-FEFE045200D1}"/>
          </ac:spMkLst>
        </pc:spChg>
        <pc:spChg chg="mod">
          <ac:chgData name="Toby Donaldson" userId="2e6e5431-bb17-4c41-9985-d39c50d83c73" providerId="ADAL" clId="{0DEFDA1C-3182-411E-9AE9-5C0C0C65F9DA}" dt="2024-10-07T06:03:03.104" v="1961" actId="1076"/>
          <ac:spMkLst>
            <pc:docMk/>
            <pc:sldMk cId="876541978" sldId="362"/>
            <ac:spMk id="11" creationId="{2C5995F6-479C-CBBC-1BB6-89E6E992C8E6}"/>
          </ac:spMkLst>
        </pc:spChg>
        <pc:spChg chg="add mod">
          <ac:chgData name="Toby Donaldson" userId="2e6e5431-bb17-4c41-9985-d39c50d83c73" providerId="ADAL" clId="{0DEFDA1C-3182-411E-9AE9-5C0C0C65F9DA}" dt="2024-10-07T06:04:39.323" v="1982" actId="1076"/>
          <ac:spMkLst>
            <pc:docMk/>
            <pc:sldMk cId="876541978" sldId="362"/>
            <ac:spMk id="19" creationId="{2CF12471-70F0-9634-123F-FCA482524B12}"/>
          </ac:spMkLst>
        </pc:spChg>
        <pc:spChg chg="add mod">
          <ac:chgData name="Toby Donaldson" userId="2e6e5431-bb17-4c41-9985-d39c50d83c73" providerId="ADAL" clId="{0DEFDA1C-3182-411E-9AE9-5C0C0C65F9DA}" dt="2024-10-07T06:04:32.933" v="1981" actId="1076"/>
          <ac:spMkLst>
            <pc:docMk/>
            <pc:sldMk cId="876541978" sldId="362"/>
            <ac:spMk id="20" creationId="{C48D5572-B67B-0E19-1DCB-F94432BF18E3}"/>
          </ac:spMkLst>
        </pc:spChg>
        <pc:spChg chg="add mod">
          <ac:chgData name="Toby Donaldson" userId="2e6e5431-bb17-4c41-9985-d39c50d83c73" providerId="ADAL" clId="{0DEFDA1C-3182-411E-9AE9-5C0C0C65F9DA}" dt="2024-10-07T06:06:22.063" v="2087" actId="113"/>
          <ac:spMkLst>
            <pc:docMk/>
            <pc:sldMk cId="876541978" sldId="362"/>
            <ac:spMk id="23" creationId="{003B265A-F6A8-499D-E38B-942950E8923A}"/>
          </ac:spMkLst>
        </pc:spChg>
        <pc:cxnChg chg="add mod">
          <ac:chgData name="Toby Donaldson" userId="2e6e5431-bb17-4c41-9985-d39c50d83c73" providerId="ADAL" clId="{0DEFDA1C-3182-411E-9AE9-5C0C0C65F9DA}" dt="2024-10-07T06:02:40.900" v="1959" actId="1076"/>
          <ac:cxnSpMkLst>
            <pc:docMk/>
            <pc:sldMk cId="876541978" sldId="362"/>
            <ac:cxnSpMk id="3" creationId="{7953FCFB-96FB-CC3A-B376-F0E251180513}"/>
          </ac:cxnSpMkLst>
        </pc:cxnChg>
        <pc:cxnChg chg="mod">
          <ac:chgData name="Toby Donaldson" userId="2e6e5431-bb17-4c41-9985-d39c50d83c73" providerId="ADAL" clId="{0DEFDA1C-3182-411E-9AE9-5C0C0C65F9DA}" dt="2024-10-07T06:03:35.950" v="1966" actId="14100"/>
          <ac:cxnSpMkLst>
            <pc:docMk/>
            <pc:sldMk cId="876541978" sldId="362"/>
            <ac:cxnSpMk id="13" creationId="{469F1475-D4DF-D749-9EA9-3B502F704B65}"/>
          </ac:cxnSpMkLst>
        </pc:cxnChg>
        <pc:cxnChg chg="mod">
          <ac:chgData name="Toby Donaldson" userId="2e6e5431-bb17-4c41-9985-d39c50d83c73" providerId="ADAL" clId="{0DEFDA1C-3182-411E-9AE9-5C0C0C65F9DA}" dt="2024-10-07T06:02:51.519" v="1960" actId="14100"/>
          <ac:cxnSpMkLst>
            <pc:docMk/>
            <pc:sldMk cId="876541978" sldId="362"/>
            <ac:cxnSpMk id="21" creationId="{B9052BE9-79FA-21E3-04F5-D79D36828ECA}"/>
          </ac:cxnSpMkLst>
        </pc:cxnChg>
        <pc:cxnChg chg="mod">
          <ac:chgData name="Toby Donaldson" userId="2e6e5431-bb17-4c41-9985-d39c50d83c73" providerId="ADAL" clId="{0DEFDA1C-3182-411E-9AE9-5C0C0C65F9DA}" dt="2024-10-07T06:03:30.051" v="1965" actId="14100"/>
          <ac:cxnSpMkLst>
            <pc:docMk/>
            <pc:sldMk cId="876541978" sldId="362"/>
            <ac:cxnSpMk id="22" creationId="{B494FEF7-CFE4-6889-6E88-D03B759A09E0}"/>
          </ac:cxnSpMkLst>
        </pc:cxnChg>
      </pc:sldChg>
      <pc:sldChg chg="addSp delSp modSp add mod">
        <pc:chgData name="Toby Donaldson" userId="2e6e5431-bb17-4c41-9985-d39c50d83c73" providerId="ADAL" clId="{0DEFDA1C-3182-411E-9AE9-5C0C0C65F9DA}" dt="2024-10-07T05:35:22.645" v="645" actId="5793"/>
        <pc:sldMkLst>
          <pc:docMk/>
          <pc:sldMk cId="1016439760" sldId="372"/>
        </pc:sldMkLst>
        <pc:spChg chg="del">
          <ac:chgData name="Toby Donaldson" userId="2e6e5431-bb17-4c41-9985-d39c50d83c73" providerId="ADAL" clId="{0DEFDA1C-3182-411E-9AE9-5C0C0C65F9DA}" dt="2024-10-07T05:24:01.686" v="4" actId="21"/>
          <ac:spMkLst>
            <pc:docMk/>
            <pc:sldMk cId="1016439760" sldId="372"/>
            <ac:spMk id="3" creationId="{D17B146A-7011-DE57-0EA3-8277AED0B2A0}"/>
          </ac:spMkLst>
        </pc:spChg>
        <pc:spChg chg="del">
          <ac:chgData name="Toby Donaldson" userId="2e6e5431-bb17-4c41-9985-d39c50d83c73" providerId="ADAL" clId="{0DEFDA1C-3182-411E-9AE9-5C0C0C65F9DA}" dt="2024-10-07T05:24:05.158" v="5" actId="21"/>
          <ac:spMkLst>
            <pc:docMk/>
            <pc:sldMk cId="1016439760" sldId="372"/>
            <ac:spMk id="5" creationId="{EBA98ABD-237E-C637-1A44-63DD8357AC03}"/>
          </ac:spMkLst>
        </pc:spChg>
        <pc:spChg chg="del">
          <ac:chgData name="Toby Donaldson" userId="2e6e5431-bb17-4c41-9985-d39c50d83c73" providerId="ADAL" clId="{0DEFDA1C-3182-411E-9AE9-5C0C0C65F9DA}" dt="2024-10-07T05:24:00.302" v="3" actId="21"/>
          <ac:spMkLst>
            <pc:docMk/>
            <pc:sldMk cId="1016439760" sldId="372"/>
            <ac:spMk id="6" creationId="{98C3C0DB-66F2-AF35-A473-82CA204BB8C1}"/>
          </ac:spMkLst>
        </pc:spChg>
        <pc:spChg chg="del">
          <ac:chgData name="Toby Donaldson" userId="2e6e5431-bb17-4c41-9985-d39c50d83c73" providerId="ADAL" clId="{0DEFDA1C-3182-411E-9AE9-5C0C0C65F9DA}" dt="2024-10-07T05:24:29.096" v="8" actId="21"/>
          <ac:spMkLst>
            <pc:docMk/>
            <pc:sldMk cId="1016439760" sldId="372"/>
            <ac:spMk id="7" creationId="{DB246D4B-E84F-C997-EE7B-3353FA1BC475}"/>
          </ac:spMkLst>
        </pc:spChg>
        <pc:spChg chg="del mod">
          <ac:chgData name="Toby Donaldson" userId="2e6e5431-bb17-4c41-9985-d39c50d83c73" providerId="ADAL" clId="{0DEFDA1C-3182-411E-9AE9-5C0C0C65F9DA}" dt="2024-10-07T05:33:43.736" v="342" actId="21"/>
          <ac:spMkLst>
            <pc:docMk/>
            <pc:sldMk cId="1016439760" sldId="372"/>
            <ac:spMk id="8" creationId="{D8FAC789-B47F-0874-97F0-A56C15B4EA61}"/>
          </ac:spMkLst>
        </pc:spChg>
        <pc:spChg chg="mod">
          <ac:chgData name="Toby Donaldson" userId="2e6e5431-bb17-4c41-9985-d39c50d83c73" providerId="ADAL" clId="{0DEFDA1C-3182-411E-9AE9-5C0C0C65F9DA}" dt="2024-10-07T05:34:38.345" v="520" actId="113"/>
          <ac:spMkLst>
            <pc:docMk/>
            <pc:sldMk cId="1016439760" sldId="372"/>
            <ac:spMk id="9" creationId="{B7021E92-B8E6-202F-2562-38750FA79F9D}"/>
          </ac:spMkLst>
        </pc:spChg>
        <pc:spChg chg="del">
          <ac:chgData name="Toby Donaldson" userId="2e6e5431-bb17-4c41-9985-d39c50d83c73" providerId="ADAL" clId="{0DEFDA1C-3182-411E-9AE9-5C0C0C65F9DA}" dt="2024-10-07T05:24:05.158" v="5" actId="21"/>
          <ac:spMkLst>
            <pc:docMk/>
            <pc:sldMk cId="1016439760" sldId="372"/>
            <ac:spMk id="10" creationId="{C7436105-BF94-045F-EA83-2A3DC5F7DCA0}"/>
          </ac:spMkLst>
        </pc:spChg>
        <pc:spChg chg="add del mod">
          <ac:chgData name="Toby Donaldson" userId="2e6e5431-bb17-4c41-9985-d39c50d83c73" providerId="ADAL" clId="{0DEFDA1C-3182-411E-9AE9-5C0C0C65F9DA}" dt="2024-10-07T05:33:43.736" v="342" actId="21"/>
          <ac:spMkLst>
            <pc:docMk/>
            <pc:sldMk cId="1016439760" sldId="372"/>
            <ac:spMk id="11" creationId="{E0BBCB83-77B4-F37D-8FF7-FC6F901D208A}"/>
          </ac:spMkLst>
        </pc:spChg>
        <pc:spChg chg="add del mod">
          <ac:chgData name="Toby Donaldson" userId="2e6e5431-bb17-4c41-9985-d39c50d83c73" providerId="ADAL" clId="{0DEFDA1C-3182-411E-9AE9-5C0C0C65F9DA}" dt="2024-10-07T05:33:43.736" v="342" actId="21"/>
          <ac:spMkLst>
            <pc:docMk/>
            <pc:sldMk cId="1016439760" sldId="372"/>
            <ac:spMk id="12" creationId="{6720BAE8-98A1-C7CC-2B06-0CF3C3FCF333}"/>
          </ac:spMkLst>
        </pc:spChg>
        <pc:spChg chg="add mod">
          <ac:chgData name="Toby Donaldson" userId="2e6e5431-bb17-4c41-9985-d39c50d83c73" providerId="ADAL" clId="{0DEFDA1C-3182-411E-9AE9-5C0C0C65F9DA}" dt="2024-10-07T05:29:50.887" v="181" actId="1076"/>
          <ac:spMkLst>
            <pc:docMk/>
            <pc:sldMk cId="1016439760" sldId="372"/>
            <ac:spMk id="15" creationId="{1509CB10-2D41-280D-9E39-42E445552EB1}"/>
          </ac:spMkLst>
        </pc:spChg>
        <pc:spChg chg="add del mod">
          <ac:chgData name="Toby Donaldson" userId="2e6e5431-bb17-4c41-9985-d39c50d83c73" providerId="ADAL" clId="{0DEFDA1C-3182-411E-9AE9-5C0C0C65F9DA}" dt="2024-10-07T05:33:43.736" v="342" actId="21"/>
          <ac:spMkLst>
            <pc:docMk/>
            <pc:sldMk cId="1016439760" sldId="372"/>
            <ac:spMk id="16" creationId="{2F36F625-F82D-C7BB-6848-C039F7283A9B}"/>
          </ac:spMkLst>
        </pc:spChg>
        <pc:spChg chg="add del mod">
          <ac:chgData name="Toby Donaldson" userId="2e6e5431-bb17-4c41-9985-d39c50d83c73" providerId="ADAL" clId="{0DEFDA1C-3182-411E-9AE9-5C0C0C65F9DA}" dt="2024-10-07T05:33:43.736" v="342" actId="21"/>
          <ac:spMkLst>
            <pc:docMk/>
            <pc:sldMk cId="1016439760" sldId="372"/>
            <ac:spMk id="20" creationId="{BAA7E1D1-A5CA-B6BE-5F84-244164327863}"/>
          </ac:spMkLst>
        </pc:spChg>
        <pc:spChg chg="add del mod">
          <ac:chgData name="Toby Donaldson" userId="2e6e5431-bb17-4c41-9985-d39c50d83c73" providerId="ADAL" clId="{0DEFDA1C-3182-411E-9AE9-5C0C0C65F9DA}" dt="2024-10-07T05:33:43.736" v="342" actId="21"/>
          <ac:spMkLst>
            <pc:docMk/>
            <pc:sldMk cId="1016439760" sldId="372"/>
            <ac:spMk id="24" creationId="{32123732-6B0A-903B-2EEB-8A5564E48511}"/>
          </ac:spMkLst>
        </pc:spChg>
        <pc:spChg chg="add mod">
          <ac:chgData name="Toby Donaldson" userId="2e6e5431-bb17-4c41-9985-d39c50d83c73" providerId="ADAL" clId="{0DEFDA1C-3182-411E-9AE9-5C0C0C65F9DA}" dt="2024-10-07T05:35:22.645" v="645" actId="5793"/>
          <ac:spMkLst>
            <pc:docMk/>
            <pc:sldMk cId="1016439760" sldId="372"/>
            <ac:spMk id="28" creationId="{CD200C70-5A34-FE76-B53F-832CD6E9498C}"/>
          </ac:spMkLst>
        </pc:spChg>
        <pc:cxnChg chg="add mod">
          <ac:chgData name="Toby Donaldson" userId="2e6e5431-bb17-4c41-9985-d39c50d83c73" providerId="ADAL" clId="{0DEFDA1C-3182-411E-9AE9-5C0C0C65F9DA}" dt="2024-10-07T05:29:33.857" v="146" actId="1076"/>
          <ac:cxnSpMkLst>
            <pc:docMk/>
            <pc:sldMk cId="1016439760" sldId="372"/>
            <ac:cxnSpMk id="14" creationId="{16FCD07D-4548-130E-208C-0E5F8A273FD6}"/>
          </ac:cxnSpMkLst>
        </pc:cxnChg>
        <pc:cxnChg chg="add del mod">
          <ac:chgData name="Toby Donaldson" userId="2e6e5431-bb17-4c41-9985-d39c50d83c73" providerId="ADAL" clId="{0DEFDA1C-3182-411E-9AE9-5C0C0C65F9DA}" dt="2024-10-07T05:33:48.053" v="343" actId="21"/>
          <ac:cxnSpMkLst>
            <pc:docMk/>
            <pc:sldMk cId="1016439760" sldId="372"/>
            <ac:cxnSpMk id="18" creationId="{45B05932-DF0D-C296-794C-3BE219D0F910}"/>
          </ac:cxnSpMkLst>
        </pc:cxnChg>
        <pc:cxnChg chg="add del">
          <ac:chgData name="Toby Donaldson" userId="2e6e5431-bb17-4c41-9985-d39c50d83c73" providerId="ADAL" clId="{0DEFDA1C-3182-411E-9AE9-5C0C0C65F9DA}" dt="2024-10-07T05:33:48.053" v="343" actId="21"/>
          <ac:cxnSpMkLst>
            <pc:docMk/>
            <pc:sldMk cId="1016439760" sldId="372"/>
            <ac:cxnSpMk id="22" creationId="{AAA8D236-5F59-8A40-56A7-6BFC9C0EBDB9}"/>
          </ac:cxnSpMkLst>
        </pc:cxnChg>
        <pc:cxnChg chg="add del mod">
          <ac:chgData name="Toby Donaldson" userId="2e6e5431-bb17-4c41-9985-d39c50d83c73" providerId="ADAL" clId="{0DEFDA1C-3182-411E-9AE9-5C0C0C65F9DA}" dt="2024-10-07T05:33:48.053" v="343" actId="21"/>
          <ac:cxnSpMkLst>
            <pc:docMk/>
            <pc:sldMk cId="1016439760" sldId="372"/>
            <ac:cxnSpMk id="26" creationId="{22BAAF64-53B3-AABB-6C55-7809EAE01CBA}"/>
          </ac:cxnSpMkLst>
        </pc:cxnChg>
      </pc:sldChg>
      <pc:sldChg chg="addSp delSp modSp add mod">
        <pc:chgData name="Toby Donaldson" userId="2e6e5431-bb17-4c41-9985-d39c50d83c73" providerId="ADAL" clId="{0DEFDA1C-3182-411E-9AE9-5C0C0C65F9DA}" dt="2024-10-07T05:36:07.624" v="648"/>
        <pc:sldMkLst>
          <pc:docMk/>
          <pc:sldMk cId="2270743596" sldId="373"/>
        </pc:sldMkLst>
        <pc:spChg chg="add mod">
          <ac:chgData name="Toby Donaldson" userId="2e6e5431-bb17-4c41-9985-d39c50d83c73" providerId="ADAL" clId="{0DEFDA1C-3182-411E-9AE9-5C0C0C65F9DA}" dt="2024-10-07T05:36:07.624" v="648"/>
          <ac:spMkLst>
            <pc:docMk/>
            <pc:sldMk cId="2270743596" sldId="373"/>
            <ac:spMk id="3" creationId="{949F1C00-EC7D-6215-F8E3-CF398F11A5A4}"/>
          </ac:spMkLst>
        </pc:spChg>
        <pc:spChg chg="del">
          <ac:chgData name="Toby Donaldson" userId="2e6e5431-bb17-4c41-9985-d39c50d83c73" providerId="ADAL" clId="{0DEFDA1C-3182-411E-9AE9-5C0C0C65F9DA}" dt="2024-10-07T05:35:48.865" v="647" actId="21"/>
          <ac:spMkLst>
            <pc:docMk/>
            <pc:sldMk cId="2270743596" sldId="373"/>
            <ac:spMk id="11" creationId="{E0BBCB83-77B4-F37D-8FF7-FC6F901D208A}"/>
          </ac:spMkLst>
        </pc:spChg>
        <pc:spChg chg="del">
          <ac:chgData name="Toby Donaldson" userId="2e6e5431-bb17-4c41-9985-d39c50d83c73" providerId="ADAL" clId="{0DEFDA1C-3182-411E-9AE9-5C0C0C65F9DA}" dt="2024-10-07T05:35:48.865" v="647" actId="21"/>
          <ac:spMkLst>
            <pc:docMk/>
            <pc:sldMk cId="2270743596" sldId="373"/>
            <ac:spMk id="12" creationId="{6720BAE8-98A1-C7CC-2B06-0CF3C3FCF333}"/>
          </ac:spMkLst>
        </pc:spChg>
        <pc:spChg chg="del">
          <ac:chgData name="Toby Donaldson" userId="2e6e5431-bb17-4c41-9985-d39c50d83c73" providerId="ADAL" clId="{0DEFDA1C-3182-411E-9AE9-5C0C0C65F9DA}" dt="2024-10-07T05:35:48.865" v="647" actId="21"/>
          <ac:spMkLst>
            <pc:docMk/>
            <pc:sldMk cId="2270743596" sldId="373"/>
            <ac:spMk id="16" creationId="{2F36F625-F82D-C7BB-6848-C039F7283A9B}"/>
          </ac:spMkLst>
        </pc:spChg>
        <pc:spChg chg="del">
          <ac:chgData name="Toby Donaldson" userId="2e6e5431-bb17-4c41-9985-d39c50d83c73" providerId="ADAL" clId="{0DEFDA1C-3182-411E-9AE9-5C0C0C65F9DA}" dt="2024-10-07T05:35:48.865" v="647" actId="21"/>
          <ac:spMkLst>
            <pc:docMk/>
            <pc:sldMk cId="2270743596" sldId="373"/>
            <ac:spMk id="20" creationId="{BAA7E1D1-A5CA-B6BE-5F84-244164327863}"/>
          </ac:spMkLst>
        </pc:spChg>
        <pc:spChg chg="del">
          <ac:chgData name="Toby Donaldson" userId="2e6e5431-bb17-4c41-9985-d39c50d83c73" providerId="ADAL" clId="{0DEFDA1C-3182-411E-9AE9-5C0C0C65F9DA}" dt="2024-10-07T05:35:48.865" v="647" actId="21"/>
          <ac:spMkLst>
            <pc:docMk/>
            <pc:sldMk cId="2270743596" sldId="373"/>
            <ac:spMk id="24" creationId="{32123732-6B0A-903B-2EEB-8A5564E48511}"/>
          </ac:spMkLst>
        </pc:spChg>
        <pc:cxnChg chg="add mod">
          <ac:chgData name="Toby Donaldson" userId="2e6e5431-bb17-4c41-9985-d39c50d83c73" providerId="ADAL" clId="{0DEFDA1C-3182-411E-9AE9-5C0C0C65F9DA}" dt="2024-10-07T05:36:07.624" v="648"/>
          <ac:cxnSpMkLst>
            <pc:docMk/>
            <pc:sldMk cId="2270743596" sldId="373"/>
            <ac:cxnSpMk id="5" creationId="{E5192003-AAF2-327A-6F94-8E26723E4AC4}"/>
          </ac:cxnSpMkLst>
        </pc:cxnChg>
        <pc:cxnChg chg="del mod">
          <ac:chgData name="Toby Donaldson" userId="2e6e5431-bb17-4c41-9985-d39c50d83c73" providerId="ADAL" clId="{0DEFDA1C-3182-411E-9AE9-5C0C0C65F9DA}" dt="2024-10-07T05:35:48.865" v="647" actId="21"/>
          <ac:cxnSpMkLst>
            <pc:docMk/>
            <pc:sldMk cId="2270743596" sldId="373"/>
            <ac:cxnSpMk id="18" creationId="{45B05932-DF0D-C296-794C-3BE219D0F910}"/>
          </ac:cxnSpMkLst>
        </pc:cxnChg>
        <pc:cxnChg chg="del">
          <ac:chgData name="Toby Donaldson" userId="2e6e5431-bb17-4c41-9985-d39c50d83c73" providerId="ADAL" clId="{0DEFDA1C-3182-411E-9AE9-5C0C0C65F9DA}" dt="2024-10-07T05:35:48.865" v="647" actId="21"/>
          <ac:cxnSpMkLst>
            <pc:docMk/>
            <pc:sldMk cId="2270743596" sldId="373"/>
            <ac:cxnSpMk id="22" creationId="{AAA8D236-5F59-8A40-56A7-6BFC9C0EBDB9}"/>
          </ac:cxnSpMkLst>
        </pc:cxnChg>
        <pc:cxnChg chg="del mod">
          <ac:chgData name="Toby Donaldson" userId="2e6e5431-bb17-4c41-9985-d39c50d83c73" providerId="ADAL" clId="{0DEFDA1C-3182-411E-9AE9-5C0C0C65F9DA}" dt="2024-10-07T05:35:48.865" v="647" actId="21"/>
          <ac:cxnSpMkLst>
            <pc:docMk/>
            <pc:sldMk cId="2270743596" sldId="373"/>
            <ac:cxnSpMk id="26" creationId="{22BAAF64-53B3-AABB-6C55-7809EAE01CBA}"/>
          </ac:cxnSpMkLst>
        </pc:cxnChg>
      </pc:sldChg>
      <pc:sldChg chg="delSp modSp add mod">
        <pc:chgData name="Toby Donaldson" userId="2e6e5431-bb17-4c41-9985-d39c50d83c73" providerId="ADAL" clId="{0DEFDA1C-3182-411E-9AE9-5C0C0C65F9DA}" dt="2024-10-07T05:40:40.943" v="873" actId="21"/>
        <pc:sldMkLst>
          <pc:docMk/>
          <pc:sldMk cId="692975195" sldId="374"/>
        </pc:sldMkLst>
        <pc:spChg chg="mod">
          <ac:chgData name="Toby Donaldson" userId="2e6e5431-bb17-4c41-9985-d39c50d83c73" providerId="ADAL" clId="{0DEFDA1C-3182-411E-9AE9-5C0C0C65F9DA}" dt="2024-10-07T05:39:31.678" v="863" actId="20577"/>
          <ac:spMkLst>
            <pc:docMk/>
            <pc:sldMk cId="692975195" sldId="374"/>
            <ac:spMk id="9" creationId="{B7021E92-B8E6-202F-2562-38750FA79F9D}"/>
          </ac:spMkLst>
        </pc:spChg>
        <pc:spChg chg="del">
          <ac:chgData name="Toby Donaldson" userId="2e6e5431-bb17-4c41-9985-d39c50d83c73" providerId="ADAL" clId="{0DEFDA1C-3182-411E-9AE9-5C0C0C65F9DA}" dt="2024-10-07T05:36:59.573" v="654" actId="21"/>
          <ac:spMkLst>
            <pc:docMk/>
            <pc:sldMk cId="692975195" sldId="374"/>
            <ac:spMk id="12" creationId="{6720BAE8-98A1-C7CC-2B06-0CF3C3FCF333}"/>
          </ac:spMkLst>
        </pc:spChg>
        <pc:spChg chg="del mod">
          <ac:chgData name="Toby Donaldson" userId="2e6e5431-bb17-4c41-9985-d39c50d83c73" providerId="ADAL" clId="{0DEFDA1C-3182-411E-9AE9-5C0C0C65F9DA}" dt="2024-10-07T05:40:40.943" v="873" actId="21"/>
          <ac:spMkLst>
            <pc:docMk/>
            <pc:sldMk cId="692975195" sldId="374"/>
            <ac:spMk id="16" creationId="{2F36F625-F82D-C7BB-6848-C039F7283A9B}"/>
          </ac:spMkLst>
        </pc:spChg>
        <pc:spChg chg="del mod">
          <ac:chgData name="Toby Donaldson" userId="2e6e5431-bb17-4c41-9985-d39c50d83c73" providerId="ADAL" clId="{0DEFDA1C-3182-411E-9AE9-5C0C0C65F9DA}" dt="2024-10-07T05:40:40.943" v="873" actId="21"/>
          <ac:spMkLst>
            <pc:docMk/>
            <pc:sldMk cId="692975195" sldId="374"/>
            <ac:spMk id="20" creationId="{BAA7E1D1-A5CA-B6BE-5F84-244164327863}"/>
          </ac:spMkLst>
        </pc:spChg>
        <pc:spChg chg="del mod">
          <ac:chgData name="Toby Donaldson" userId="2e6e5431-bb17-4c41-9985-d39c50d83c73" providerId="ADAL" clId="{0DEFDA1C-3182-411E-9AE9-5C0C0C65F9DA}" dt="2024-10-07T05:40:40.943" v="873" actId="21"/>
          <ac:spMkLst>
            <pc:docMk/>
            <pc:sldMk cId="692975195" sldId="374"/>
            <ac:spMk id="24" creationId="{32123732-6B0A-903B-2EEB-8A5564E48511}"/>
          </ac:spMkLst>
        </pc:spChg>
        <pc:cxnChg chg="del mod">
          <ac:chgData name="Toby Donaldson" userId="2e6e5431-bb17-4c41-9985-d39c50d83c73" providerId="ADAL" clId="{0DEFDA1C-3182-411E-9AE9-5C0C0C65F9DA}" dt="2024-10-07T05:40:40.943" v="873" actId="21"/>
          <ac:cxnSpMkLst>
            <pc:docMk/>
            <pc:sldMk cId="692975195" sldId="374"/>
            <ac:cxnSpMk id="18" creationId="{45B05932-DF0D-C296-794C-3BE219D0F910}"/>
          </ac:cxnSpMkLst>
        </pc:cxnChg>
        <pc:cxnChg chg="del mod">
          <ac:chgData name="Toby Donaldson" userId="2e6e5431-bb17-4c41-9985-d39c50d83c73" providerId="ADAL" clId="{0DEFDA1C-3182-411E-9AE9-5C0C0C65F9DA}" dt="2024-10-07T05:40:40.943" v="873" actId="21"/>
          <ac:cxnSpMkLst>
            <pc:docMk/>
            <pc:sldMk cId="692975195" sldId="374"/>
            <ac:cxnSpMk id="22" creationId="{AAA8D236-5F59-8A40-56A7-6BFC9C0EBDB9}"/>
          </ac:cxnSpMkLst>
        </pc:cxnChg>
        <pc:cxnChg chg="del mod">
          <ac:chgData name="Toby Donaldson" userId="2e6e5431-bb17-4c41-9985-d39c50d83c73" providerId="ADAL" clId="{0DEFDA1C-3182-411E-9AE9-5C0C0C65F9DA}" dt="2024-10-07T05:40:40.943" v="873" actId="21"/>
          <ac:cxnSpMkLst>
            <pc:docMk/>
            <pc:sldMk cId="692975195" sldId="374"/>
            <ac:cxnSpMk id="26" creationId="{22BAAF64-53B3-AABB-6C55-7809EAE01CBA}"/>
          </ac:cxnSpMkLst>
        </pc:cxnChg>
      </pc:sldChg>
      <pc:sldChg chg="addSp modSp add">
        <pc:chgData name="Toby Donaldson" userId="2e6e5431-bb17-4c41-9985-d39c50d83c73" providerId="ADAL" clId="{0DEFDA1C-3182-411E-9AE9-5C0C0C65F9DA}" dt="2024-10-07T05:36:24.263" v="650"/>
        <pc:sldMkLst>
          <pc:docMk/>
          <pc:sldMk cId="3244514818" sldId="375"/>
        </pc:sldMkLst>
        <pc:spChg chg="add mod">
          <ac:chgData name="Toby Donaldson" userId="2e6e5431-bb17-4c41-9985-d39c50d83c73" providerId="ADAL" clId="{0DEFDA1C-3182-411E-9AE9-5C0C0C65F9DA}" dt="2024-10-07T05:36:24.263" v="650"/>
          <ac:spMkLst>
            <pc:docMk/>
            <pc:sldMk cId="3244514818" sldId="375"/>
            <ac:spMk id="6" creationId="{54B87278-A3CE-86FE-9127-67D575922C31}"/>
          </ac:spMkLst>
        </pc:spChg>
        <pc:cxnChg chg="add mod">
          <ac:chgData name="Toby Donaldson" userId="2e6e5431-bb17-4c41-9985-d39c50d83c73" providerId="ADAL" clId="{0DEFDA1C-3182-411E-9AE9-5C0C0C65F9DA}" dt="2024-10-07T05:36:24.263" v="650"/>
          <ac:cxnSpMkLst>
            <pc:docMk/>
            <pc:sldMk cId="3244514818" sldId="375"/>
            <ac:cxnSpMk id="7" creationId="{6483D6BB-D7E1-3405-517D-0076EA0A25B3}"/>
          </ac:cxnSpMkLst>
        </pc:cxnChg>
      </pc:sldChg>
      <pc:sldChg chg="addSp modSp add">
        <pc:chgData name="Toby Donaldson" userId="2e6e5431-bb17-4c41-9985-d39c50d83c73" providerId="ADAL" clId="{0DEFDA1C-3182-411E-9AE9-5C0C0C65F9DA}" dt="2024-10-07T05:36:45.343" v="652"/>
        <pc:sldMkLst>
          <pc:docMk/>
          <pc:sldMk cId="2628541888" sldId="376"/>
        </pc:sldMkLst>
        <pc:spChg chg="add mod">
          <ac:chgData name="Toby Donaldson" userId="2e6e5431-bb17-4c41-9985-d39c50d83c73" providerId="ADAL" clId="{0DEFDA1C-3182-411E-9AE9-5C0C0C65F9DA}" dt="2024-10-07T05:36:45.343" v="652"/>
          <ac:spMkLst>
            <pc:docMk/>
            <pc:sldMk cId="2628541888" sldId="376"/>
            <ac:spMk id="10" creationId="{8B1FA9CC-CCA1-EFA3-EC01-790658FFA85A}"/>
          </ac:spMkLst>
        </pc:spChg>
        <pc:cxnChg chg="add mod">
          <ac:chgData name="Toby Donaldson" userId="2e6e5431-bb17-4c41-9985-d39c50d83c73" providerId="ADAL" clId="{0DEFDA1C-3182-411E-9AE9-5C0C0C65F9DA}" dt="2024-10-07T05:36:45.343" v="652"/>
          <ac:cxnSpMkLst>
            <pc:docMk/>
            <pc:sldMk cId="2628541888" sldId="376"/>
            <ac:cxnSpMk id="11" creationId="{5AF8F522-F8F8-E800-E3FC-86DB8E01ADC5}"/>
          </ac:cxnSpMkLst>
        </pc:cxnChg>
      </pc:sldChg>
      <pc:sldChg chg="addSp delSp modSp add mod">
        <pc:chgData name="Toby Donaldson" userId="2e6e5431-bb17-4c41-9985-d39c50d83c73" providerId="ADAL" clId="{0DEFDA1C-3182-411E-9AE9-5C0C0C65F9DA}" dt="2024-10-07T05:42:15.183" v="957" actId="20577"/>
        <pc:sldMkLst>
          <pc:docMk/>
          <pc:sldMk cId="710564396" sldId="377"/>
        </pc:sldMkLst>
        <pc:spChg chg="add mod">
          <ac:chgData name="Toby Donaldson" userId="2e6e5431-bb17-4c41-9985-d39c50d83c73" providerId="ADAL" clId="{0DEFDA1C-3182-411E-9AE9-5C0C0C65F9DA}" dt="2024-10-07T05:42:15.183" v="957" actId="20577"/>
          <ac:spMkLst>
            <pc:docMk/>
            <pc:sldMk cId="710564396" sldId="377"/>
            <ac:spMk id="3" creationId="{12867197-BE7C-150D-9213-A415DE26E77B}"/>
          </ac:spMkLst>
        </pc:spChg>
        <pc:spChg chg="del">
          <ac:chgData name="Toby Donaldson" userId="2e6e5431-bb17-4c41-9985-d39c50d83c73" providerId="ADAL" clId="{0DEFDA1C-3182-411E-9AE9-5C0C0C65F9DA}" dt="2024-10-07T05:41:07.303" v="875" actId="21"/>
          <ac:spMkLst>
            <pc:docMk/>
            <pc:sldMk cId="710564396" sldId="377"/>
            <ac:spMk id="9" creationId="{B7021E92-B8E6-202F-2562-38750FA79F9D}"/>
          </ac:spMkLst>
        </pc:spChg>
        <pc:spChg chg="del">
          <ac:chgData name="Toby Donaldson" userId="2e6e5431-bb17-4c41-9985-d39c50d83c73" providerId="ADAL" clId="{0DEFDA1C-3182-411E-9AE9-5C0C0C65F9DA}" dt="2024-10-07T05:41:00.771" v="874" actId="21"/>
          <ac:spMkLst>
            <pc:docMk/>
            <pc:sldMk cId="710564396" sldId="377"/>
            <ac:spMk id="16" creationId="{2F36F625-F82D-C7BB-6848-C039F7283A9B}"/>
          </ac:spMkLst>
        </pc:spChg>
        <pc:spChg chg="del">
          <ac:chgData name="Toby Donaldson" userId="2e6e5431-bb17-4c41-9985-d39c50d83c73" providerId="ADAL" clId="{0DEFDA1C-3182-411E-9AE9-5C0C0C65F9DA}" dt="2024-10-07T05:41:00.771" v="874" actId="21"/>
          <ac:spMkLst>
            <pc:docMk/>
            <pc:sldMk cId="710564396" sldId="377"/>
            <ac:spMk id="20" creationId="{BAA7E1D1-A5CA-B6BE-5F84-244164327863}"/>
          </ac:spMkLst>
        </pc:spChg>
        <pc:spChg chg="del">
          <ac:chgData name="Toby Donaldson" userId="2e6e5431-bb17-4c41-9985-d39c50d83c73" providerId="ADAL" clId="{0DEFDA1C-3182-411E-9AE9-5C0C0C65F9DA}" dt="2024-10-07T05:41:00.771" v="874" actId="21"/>
          <ac:spMkLst>
            <pc:docMk/>
            <pc:sldMk cId="710564396" sldId="377"/>
            <ac:spMk id="24" creationId="{32123732-6B0A-903B-2EEB-8A5564E48511}"/>
          </ac:spMkLst>
        </pc:spChg>
        <pc:cxnChg chg="del mod">
          <ac:chgData name="Toby Donaldson" userId="2e6e5431-bb17-4c41-9985-d39c50d83c73" providerId="ADAL" clId="{0DEFDA1C-3182-411E-9AE9-5C0C0C65F9DA}" dt="2024-10-07T05:41:00.771" v="874" actId="21"/>
          <ac:cxnSpMkLst>
            <pc:docMk/>
            <pc:sldMk cId="710564396" sldId="377"/>
            <ac:cxnSpMk id="18" creationId="{45B05932-DF0D-C296-794C-3BE219D0F910}"/>
          </ac:cxnSpMkLst>
        </pc:cxnChg>
        <pc:cxnChg chg="del">
          <ac:chgData name="Toby Donaldson" userId="2e6e5431-bb17-4c41-9985-d39c50d83c73" providerId="ADAL" clId="{0DEFDA1C-3182-411E-9AE9-5C0C0C65F9DA}" dt="2024-10-07T05:41:00.771" v="874" actId="21"/>
          <ac:cxnSpMkLst>
            <pc:docMk/>
            <pc:sldMk cId="710564396" sldId="377"/>
            <ac:cxnSpMk id="22" creationId="{AAA8D236-5F59-8A40-56A7-6BFC9C0EBDB9}"/>
          </ac:cxnSpMkLst>
        </pc:cxnChg>
        <pc:cxnChg chg="del mod">
          <ac:chgData name="Toby Donaldson" userId="2e6e5431-bb17-4c41-9985-d39c50d83c73" providerId="ADAL" clId="{0DEFDA1C-3182-411E-9AE9-5C0C0C65F9DA}" dt="2024-10-07T05:41:00.771" v="874" actId="21"/>
          <ac:cxnSpMkLst>
            <pc:docMk/>
            <pc:sldMk cId="710564396" sldId="377"/>
            <ac:cxnSpMk id="26" creationId="{22BAAF64-53B3-AABB-6C55-7809EAE01CBA}"/>
          </ac:cxnSpMkLst>
        </pc:cxnChg>
      </pc:sldChg>
      <pc:sldChg chg="add">
        <pc:chgData name="Toby Donaldson" userId="2e6e5431-bb17-4c41-9985-d39c50d83c73" providerId="ADAL" clId="{0DEFDA1C-3182-411E-9AE9-5C0C0C65F9DA}" dt="2024-10-07T05:40:30.173" v="872" actId="2890"/>
        <pc:sldMkLst>
          <pc:docMk/>
          <pc:sldMk cId="1310001430" sldId="378"/>
        </pc:sldMkLst>
      </pc:sldChg>
      <pc:sldChg chg="addSp delSp modSp add mod">
        <pc:chgData name="Toby Donaldson" userId="2e6e5431-bb17-4c41-9985-d39c50d83c73" providerId="ADAL" clId="{0DEFDA1C-3182-411E-9AE9-5C0C0C65F9DA}" dt="2024-10-07T05:45:05.703" v="1087" actId="20577"/>
        <pc:sldMkLst>
          <pc:docMk/>
          <pc:sldMk cId="3545286888" sldId="379"/>
        </pc:sldMkLst>
        <pc:spChg chg="add mod">
          <ac:chgData name="Toby Donaldson" userId="2e6e5431-bb17-4c41-9985-d39c50d83c73" providerId="ADAL" clId="{0DEFDA1C-3182-411E-9AE9-5C0C0C65F9DA}" dt="2024-10-07T05:45:05.703" v="1087" actId="20577"/>
          <ac:spMkLst>
            <pc:docMk/>
            <pc:sldMk cId="3545286888" sldId="379"/>
            <ac:spMk id="5" creationId="{6E691376-50FF-1BE9-2A12-5355B5C1A063}"/>
          </ac:spMkLst>
        </pc:spChg>
        <pc:spChg chg="add mod">
          <ac:chgData name="Toby Donaldson" userId="2e6e5431-bb17-4c41-9985-d39c50d83c73" providerId="ADAL" clId="{0DEFDA1C-3182-411E-9AE9-5C0C0C65F9DA}" dt="2024-10-07T05:43:34.829" v="1009" actId="20577"/>
          <ac:spMkLst>
            <pc:docMk/>
            <pc:sldMk cId="3545286888" sldId="379"/>
            <ac:spMk id="7" creationId="{1ACE9FA0-A98F-6961-8411-6F2BD58B59DA}"/>
          </ac:spMkLst>
        </pc:spChg>
        <pc:spChg chg="add del mod">
          <ac:chgData name="Toby Donaldson" userId="2e6e5431-bb17-4c41-9985-d39c50d83c73" providerId="ADAL" clId="{0DEFDA1C-3182-411E-9AE9-5C0C0C65F9DA}" dt="2024-10-07T05:43:44.164" v="1010" actId="21"/>
          <ac:spMkLst>
            <pc:docMk/>
            <pc:sldMk cId="3545286888" sldId="379"/>
            <ac:spMk id="10" creationId="{3ACA8171-2254-ACE9-D847-189F67EF14FB}"/>
          </ac:spMkLst>
        </pc:spChg>
        <pc:spChg chg="add">
          <ac:chgData name="Toby Donaldson" userId="2e6e5431-bb17-4c41-9985-d39c50d83c73" providerId="ADAL" clId="{0DEFDA1C-3182-411E-9AE9-5C0C0C65F9DA}" dt="2024-10-07T05:44:22.895" v="1082" actId="11529"/>
          <ac:spMkLst>
            <pc:docMk/>
            <pc:sldMk cId="3545286888" sldId="379"/>
            <ac:spMk id="17" creationId="{AD7F8E0C-C280-6B53-293F-E14DC7B385A6}"/>
          </ac:spMkLst>
        </pc:spChg>
        <pc:cxnChg chg="add mod">
          <ac:chgData name="Toby Donaldson" userId="2e6e5431-bb17-4c41-9985-d39c50d83c73" providerId="ADAL" clId="{0DEFDA1C-3182-411E-9AE9-5C0C0C65F9DA}" dt="2024-10-07T05:44:47.257" v="1083" actId="14100"/>
          <ac:cxnSpMkLst>
            <pc:docMk/>
            <pc:sldMk cId="3545286888" sldId="379"/>
            <ac:cxnSpMk id="6" creationId="{E907F626-87A7-8AA5-E4AE-AD2F37565EBA}"/>
          </ac:cxnSpMkLst>
        </pc:cxnChg>
        <pc:cxnChg chg="add mod">
          <ac:chgData name="Toby Donaldson" userId="2e6e5431-bb17-4c41-9985-d39c50d83c73" providerId="ADAL" clId="{0DEFDA1C-3182-411E-9AE9-5C0C0C65F9DA}" dt="2024-10-07T05:43:06.950" v="960" actId="1076"/>
          <ac:cxnSpMkLst>
            <pc:docMk/>
            <pc:sldMk cId="3545286888" sldId="379"/>
            <ac:cxnSpMk id="9" creationId="{2DA0A67C-56B7-3582-6DBE-20BBA1EE9749}"/>
          </ac:cxnSpMkLst>
        </pc:cxnChg>
        <pc:cxnChg chg="add del mod">
          <ac:chgData name="Toby Donaldson" userId="2e6e5431-bb17-4c41-9985-d39c50d83c73" providerId="ADAL" clId="{0DEFDA1C-3182-411E-9AE9-5C0C0C65F9DA}" dt="2024-10-07T05:43:44.164" v="1010" actId="21"/>
          <ac:cxnSpMkLst>
            <pc:docMk/>
            <pc:sldMk cId="3545286888" sldId="379"/>
            <ac:cxnSpMk id="13" creationId="{88B6AC0A-9C07-5BC1-7851-C2C3BCE35A60}"/>
          </ac:cxnSpMkLst>
        </pc:cxnChg>
      </pc:sldChg>
      <pc:sldChg chg="addSp delSp modSp add mod">
        <pc:chgData name="Toby Donaldson" userId="2e6e5431-bb17-4c41-9985-d39c50d83c73" providerId="ADAL" clId="{0DEFDA1C-3182-411E-9AE9-5C0C0C65F9DA}" dt="2024-10-07T05:50:43.908" v="1533" actId="21"/>
        <pc:sldMkLst>
          <pc:docMk/>
          <pc:sldMk cId="1519189130" sldId="380"/>
        </pc:sldMkLst>
        <pc:spChg chg="del">
          <ac:chgData name="Toby Donaldson" userId="2e6e5431-bb17-4c41-9985-d39c50d83c73" providerId="ADAL" clId="{0DEFDA1C-3182-411E-9AE9-5C0C0C65F9DA}" dt="2024-10-07T05:50:43.908" v="1533" actId="21"/>
          <ac:spMkLst>
            <pc:docMk/>
            <pc:sldMk cId="1519189130" sldId="380"/>
            <ac:spMk id="3" creationId="{12867197-BE7C-150D-9213-A415DE26E77B}"/>
          </ac:spMkLst>
        </pc:spChg>
        <pc:spChg chg="add mod">
          <ac:chgData name="Toby Donaldson" userId="2e6e5431-bb17-4c41-9985-d39c50d83c73" providerId="ADAL" clId="{0DEFDA1C-3182-411E-9AE9-5C0C0C65F9DA}" dt="2024-10-07T05:46:52.180" v="1290" actId="2711"/>
          <ac:spMkLst>
            <pc:docMk/>
            <pc:sldMk cId="1519189130" sldId="380"/>
            <ac:spMk id="10" creationId="{B623CBCC-DFB1-B8BA-6D1C-DD7E69E8C5C5}"/>
          </ac:spMkLst>
        </pc:spChg>
      </pc:sldChg>
      <pc:sldChg chg="addSp delSp modSp add mod">
        <pc:chgData name="Toby Donaldson" userId="2e6e5431-bb17-4c41-9985-d39c50d83c73" providerId="ADAL" clId="{0DEFDA1C-3182-411E-9AE9-5C0C0C65F9DA}" dt="2024-10-07T05:50:50.116" v="1534" actId="21"/>
        <pc:sldMkLst>
          <pc:docMk/>
          <pc:sldMk cId="2307418349" sldId="381"/>
        </pc:sldMkLst>
        <pc:spChg chg="del">
          <ac:chgData name="Toby Donaldson" userId="2e6e5431-bb17-4c41-9985-d39c50d83c73" providerId="ADAL" clId="{0DEFDA1C-3182-411E-9AE9-5C0C0C65F9DA}" dt="2024-10-07T05:50:50.116" v="1534" actId="21"/>
          <ac:spMkLst>
            <pc:docMk/>
            <pc:sldMk cId="2307418349" sldId="381"/>
            <ac:spMk id="3" creationId="{12867197-BE7C-150D-9213-A415DE26E77B}"/>
          </ac:spMkLst>
        </pc:spChg>
        <pc:spChg chg="del">
          <ac:chgData name="Toby Donaldson" userId="2e6e5431-bb17-4c41-9985-d39c50d83c73" providerId="ADAL" clId="{0DEFDA1C-3182-411E-9AE9-5C0C0C65F9DA}" dt="2024-10-07T05:47:19.200" v="1292" actId="21"/>
          <ac:spMkLst>
            <pc:docMk/>
            <pc:sldMk cId="2307418349" sldId="381"/>
            <ac:spMk id="5" creationId="{6E691376-50FF-1BE9-2A12-5355B5C1A063}"/>
          </ac:spMkLst>
        </pc:spChg>
        <pc:spChg chg="mod">
          <ac:chgData name="Toby Donaldson" userId="2e6e5431-bb17-4c41-9985-d39c50d83c73" providerId="ADAL" clId="{0DEFDA1C-3182-411E-9AE9-5C0C0C65F9DA}" dt="2024-10-07T05:48:14.983" v="1401" actId="1076"/>
          <ac:spMkLst>
            <pc:docMk/>
            <pc:sldMk cId="2307418349" sldId="381"/>
            <ac:spMk id="7" creationId="{1ACE9FA0-A98F-6961-8411-6F2BD58B59DA}"/>
          </ac:spMkLst>
        </pc:spChg>
        <pc:spChg chg="del">
          <ac:chgData name="Toby Donaldson" userId="2e6e5431-bb17-4c41-9985-d39c50d83c73" providerId="ADAL" clId="{0DEFDA1C-3182-411E-9AE9-5C0C0C65F9DA}" dt="2024-10-07T05:47:19.200" v="1292" actId="21"/>
          <ac:spMkLst>
            <pc:docMk/>
            <pc:sldMk cId="2307418349" sldId="381"/>
            <ac:spMk id="10" creationId="{B623CBCC-DFB1-B8BA-6D1C-DD7E69E8C5C5}"/>
          </ac:spMkLst>
        </pc:spChg>
        <pc:spChg chg="del">
          <ac:chgData name="Toby Donaldson" userId="2e6e5431-bb17-4c41-9985-d39c50d83c73" providerId="ADAL" clId="{0DEFDA1C-3182-411E-9AE9-5C0C0C65F9DA}" dt="2024-10-07T05:47:27.879" v="1294" actId="21"/>
          <ac:spMkLst>
            <pc:docMk/>
            <pc:sldMk cId="2307418349" sldId="381"/>
            <ac:spMk id="17" creationId="{AD7F8E0C-C280-6B53-293F-E14DC7B385A6}"/>
          </ac:spMkLst>
        </pc:spChg>
        <pc:cxnChg chg="del mod">
          <ac:chgData name="Toby Donaldson" userId="2e6e5431-bb17-4c41-9985-d39c50d83c73" providerId="ADAL" clId="{0DEFDA1C-3182-411E-9AE9-5C0C0C65F9DA}" dt="2024-10-07T05:47:21.759" v="1293" actId="21"/>
          <ac:cxnSpMkLst>
            <pc:docMk/>
            <pc:sldMk cId="2307418349" sldId="381"/>
            <ac:cxnSpMk id="6" creationId="{E907F626-87A7-8AA5-E4AE-AD2F37565EBA}"/>
          </ac:cxnSpMkLst>
        </pc:cxnChg>
        <pc:cxnChg chg="del">
          <ac:chgData name="Toby Donaldson" userId="2e6e5431-bb17-4c41-9985-d39c50d83c73" providerId="ADAL" clId="{0DEFDA1C-3182-411E-9AE9-5C0C0C65F9DA}" dt="2024-10-07T05:48:09.545" v="1400" actId="21"/>
          <ac:cxnSpMkLst>
            <pc:docMk/>
            <pc:sldMk cId="2307418349" sldId="381"/>
            <ac:cxnSpMk id="9" creationId="{2DA0A67C-56B7-3582-6DBE-20BBA1EE9749}"/>
          </ac:cxnSpMkLst>
        </pc:cxnChg>
        <pc:cxnChg chg="add">
          <ac:chgData name="Toby Donaldson" userId="2e6e5431-bb17-4c41-9985-d39c50d83c73" providerId="ADAL" clId="{0DEFDA1C-3182-411E-9AE9-5C0C0C65F9DA}" dt="2024-10-07T05:48:21.850" v="1402" actId="11529"/>
          <ac:cxnSpMkLst>
            <pc:docMk/>
            <pc:sldMk cId="2307418349" sldId="381"/>
            <ac:cxnSpMk id="16" creationId="{5C42D9E7-14E6-F746-61FD-65F9C4BEFEAD}"/>
          </ac:cxnSpMkLst>
        </pc:cxnChg>
        <pc:cxnChg chg="add mod">
          <ac:chgData name="Toby Donaldson" userId="2e6e5431-bb17-4c41-9985-d39c50d83c73" providerId="ADAL" clId="{0DEFDA1C-3182-411E-9AE9-5C0C0C65F9DA}" dt="2024-10-07T05:48:29.376" v="1405" actId="14100"/>
          <ac:cxnSpMkLst>
            <pc:docMk/>
            <pc:sldMk cId="2307418349" sldId="381"/>
            <ac:cxnSpMk id="18" creationId="{5B6D5B00-C000-128E-ED93-E3893D7950A3}"/>
          </ac:cxnSpMkLst>
        </pc:cxnChg>
      </pc:sldChg>
      <pc:sldChg chg="addSp delSp modSp add mod">
        <pc:chgData name="Toby Donaldson" userId="2e6e5431-bb17-4c41-9985-d39c50d83c73" providerId="ADAL" clId="{0DEFDA1C-3182-411E-9AE9-5C0C0C65F9DA}" dt="2024-10-07T05:50:53.688" v="1535" actId="21"/>
        <pc:sldMkLst>
          <pc:docMk/>
          <pc:sldMk cId="44120911" sldId="382"/>
        </pc:sldMkLst>
        <pc:spChg chg="del">
          <ac:chgData name="Toby Donaldson" userId="2e6e5431-bb17-4c41-9985-d39c50d83c73" providerId="ADAL" clId="{0DEFDA1C-3182-411E-9AE9-5C0C0C65F9DA}" dt="2024-10-07T05:50:53.688" v="1535" actId="21"/>
          <ac:spMkLst>
            <pc:docMk/>
            <pc:sldMk cId="44120911" sldId="382"/>
            <ac:spMk id="3" creationId="{12867197-BE7C-150D-9213-A415DE26E77B}"/>
          </ac:spMkLst>
        </pc:spChg>
        <pc:spChg chg="mod">
          <ac:chgData name="Toby Donaldson" userId="2e6e5431-bb17-4c41-9985-d39c50d83c73" providerId="ADAL" clId="{0DEFDA1C-3182-411E-9AE9-5C0C0C65F9DA}" dt="2024-10-07T05:49:56.090" v="1526" actId="20577"/>
          <ac:spMkLst>
            <pc:docMk/>
            <pc:sldMk cId="44120911" sldId="382"/>
            <ac:spMk id="7" creationId="{1ACE9FA0-A98F-6961-8411-6F2BD58B59DA}"/>
          </ac:spMkLst>
        </pc:spChg>
        <pc:spChg chg="del">
          <ac:chgData name="Toby Donaldson" userId="2e6e5431-bb17-4c41-9985-d39c50d83c73" providerId="ADAL" clId="{0DEFDA1C-3182-411E-9AE9-5C0C0C65F9DA}" dt="2024-10-07T05:48:44.782" v="1407" actId="21"/>
          <ac:spMkLst>
            <pc:docMk/>
            <pc:sldMk cId="44120911" sldId="382"/>
            <ac:spMk id="12" creationId="{6720BAE8-98A1-C7CC-2B06-0CF3C3FCF333}"/>
          </ac:spMkLst>
        </pc:spChg>
        <pc:cxnChg chg="add mod">
          <ac:chgData name="Toby Donaldson" userId="2e6e5431-bb17-4c41-9985-d39c50d83c73" providerId="ADAL" clId="{0DEFDA1C-3182-411E-9AE9-5C0C0C65F9DA}" dt="2024-10-07T05:49:50.535" v="1513" actId="20577"/>
          <ac:cxnSpMkLst>
            <pc:docMk/>
            <pc:sldMk cId="44120911" sldId="382"/>
            <ac:cxnSpMk id="6" creationId="{1CC088C0-6742-6E45-0BAF-E0E19BAB60CD}"/>
          </ac:cxnSpMkLst>
        </pc:cxnChg>
        <pc:cxnChg chg="del">
          <ac:chgData name="Toby Donaldson" userId="2e6e5431-bb17-4c41-9985-d39c50d83c73" providerId="ADAL" clId="{0DEFDA1C-3182-411E-9AE9-5C0C0C65F9DA}" dt="2024-10-07T05:50:06.148" v="1528" actId="21"/>
          <ac:cxnSpMkLst>
            <pc:docMk/>
            <pc:sldMk cId="44120911" sldId="382"/>
            <ac:cxnSpMk id="16" creationId="{5C42D9E7-14E6-F746-61FD-65F9C4BEFEAD}"/>
          </ac:cxnSpMkLst>
        </pc:cxnChg>
        <pc:cxnChg chg="del">
          <ac:chgData name="Toby Donaldson" userId="2e6e5431-bb17-4c41-9985-d39c50d83c73" providerId="ADAL" clId="{0DEFDA1C-3182-411E-9AE9-5C0C0C65F9DA}" dt="2024-10-07T05:50:06.148" v="1528" actId="21"/>
          <ac:cxnSpMkLst>
            <pc:docMk/>
            <pc:sldMk cId="44120911" sldId="382"/>
            <ac:cxnSpMk id="18" creationId="{5B6D5B00-C000-128E-ED93-E3893D7950A3}"/>
          </ac:cxnSpMkLst>
        </pc:cxnChg>
      </pc:sldChg>
      <pc:sldChg chg="addSp delSp modSp add mod">
        <pc:chgData name="Toby Donaldson" userId="2e6e5431-bb17-4c41-9985-d39c50d83c73" providerId="ADAL" clId="{0DEFDA1C-3182-411E-9AE9-5C0C0C65F9DA}" dt="2024-10-07T05:52:33.622" v="1544" actId="21"/>
        <pc:sldMkLst>
          <pc:docMk/>
          <pc:sldMk cId="4182207593" sldId="383"/>
        </pc:sldMkLst>
        <pc:spChg chg="del">
          <ac:chgData name="Toby Donaldson" userId="2e6e5431-bb17-4c41-9985-d39c50d83c73" providerId="ADAL" clId="{0DEFDA1C-3182-411E-9AE9-5C0C0C65F9DA}" dt="2024-10-07T05:52:33.622" v="1544" actId="21"/>
          <ac:spMkLst>
            <pc:docMk/>
            <pc:sldMk cId="4182207593" sldId="383"/>
            <ac:spMk id="3" creationId="{12867197-BE7C-150D-9213-A415DE26E77B}"/>
          </ac:spMkLst>
        </pc:spChg>
        <pc:spChg chg="del">
          <ac:chgData name="Toby Donaldson" userId="2e6e5431-bb17-4c41-9985-d39c50d83c73" providerId="ADAL" clId="{0DEFDA1C-3182-411E-9AE9-5C0C0C65F9DA}" dt="2024-10-07T05:50:30.410" v="1532" actId="21"/>
          <ac:spMkLst>
            <pc:docMk/>
            <pc:sldMk cId="4182207593" sldId="383"/>
            <ac:spMk id="7" creationId="{1ACE9FA0-A98F-6961-8411-6F2BD58B59DA}"/>
          </ac:spMkLst>
        </pc:spChg>
        <pc:spChg chg="add mod">
          <ac:chgData name="Toby Donaldson" userId="2e6e5431-bb17-4c41-9985-d39c50d83c73" providerId="ADAL" clId="{0DEFDA1C-3182-411E-9AE9-5C0C0C65F9DA}" dt="2024-10-07T05:51:56.478" v="1540" actId="20577"/>
          <ac:spMkLst>
            <pc:docMk/>
            <pc:sldMk cId="4182207593" sldId="383"/>
            <ac:spMk id="9" creationId="{482965F9-DEE0-46BB-DCA9-64EFE0F7C0FD}"/>
          </ac:spMkLst>
        </pc:spChg>
        <pc:spChg chg="del">
          <ac:chgData name="Toby Donaldson" userId="2e6e5431-bb17-4c41-9985-d39c50d83c73" providerId="ADAL" clId="{0DEFDA1C-3182-411E-9AE9-5C0C0C65F9DA}" dt="2024-10-07T05:51:31.518" v="1536" actId="21"/>
          <ac:spMkLst>
            <pc:docMk/>
            <pc:sldMk cId="4182207593" sldId="383"/>
            <ac:spMk id="11" creationId="{E0BBCB83-77B4-F37D-8FF7-FC6F901D208A}"/>
          </ac:spMkLst>
        </pc:spChg>
        <pc:grpChg chg="add del mod">
          <ac:chgData name="Toby Donaldson" userId="2e6e5431-bb17-4c41-9985-d39c50d83c73" providerId="ADAL" clId="{0DEFDA1C-3182-411E-9AE9-5C0C0C65F9DA}" dt="2024-10-07T05:52:04.337" v="1542" actId="21"/>
          <ac:grpSpMkLst>
            <pc:docMk/>
            <pc:sldMk cId="4182207593" sldId="383"/>
            <ac:grpSpMk id="5" creationId="{87027FDB-465E-1A47-03F9-78505B4624EB}"/>
          </ac:grpSpMkLst>
        </pc:grpChg>
        <pc:cxnChg chg="del mod">
          <ac:chgData name="Toby Donaldson" userId="2e6e5431-bb17-4c41-9985-d39c50d83c73" providerId="ADAL" clId="{0DEFDA1C-3182-411E-9AE9-5C0C0C65F9DA}" dt="2024-10-07T05:50:24.753" v="1531" actId="21"/>
          <ac:cxnSpMkLst>
            <pc:docMk/>
            <pc:sldMk cId="4182207593" sldId="383"/>
            <ac:cxnSpMk id="6" creationId="{1CC088C0-6742-6E45-0BAF-E0E19BAB60CD}"/>
          </ac:cxnSpMkLst>
        </pc:cxnChg>
        <pc:cxnChg chg="add mod">
          <ac:chgData name="Toby Donaldson" userId="2e6e5431-bb17-4c41-9985-d39c50d83c73" providerId="ADAL" clId="{0DEFDA1C-3182-411E-9AE9-5C0C0C65F9DA}" dt="2024-10-07T05:51:49.807" v="1538" actId="1076"/>
          <ac:cxnSpMkLst>
            <pc:docMk/>
            <pc:sldMk cId="4182207593" sldId="383"/>
            <ac:cxnSpMk id="10" creationId="{FC30E8C7-029B-D43E-FE54-96C9E4E275D4}"/>
          </ac:cxnSpMkLst>
        </pc:cxnChg>
        <pc:cxnChg chg="mod">
          <ac:chgData name="Toby Donaldson" userId="2e6e5431-bb17-4c41-9985-d39c50d83c73" providerId="ADAL" clId="{0DEFDA1C-3182-411E-9AE9-5C0C0C65F9DA}" dt="2024-10-07T05:50:12.696" v="1529" actId="164"/>
          <ac:cxnSpMkLst>
            <pc:docMk/>
            <pc:sldMk cId="4182207593" sldId="383"/>
            <ac:cxnSpMk id="16" creationId="{5C42D9E7-14E6-F746-61FD-65F9C4BEFEAD}"/>
          </ac:cxnSpMkLst>
        </pc:cxnChg>
        <pc:cxnChg chg="mod">
          <ac:chgData name="Toby Donaldson" userId="2e6e5431-bb17-4c41-9985-d39c50d83c73" providerId="ADAL" clId="{0DEFDA1C-3182-411E-9AE9-5C0C0C65F9DA}" dt="2024-10-07T05:50:12.696" v="1529" actId="164"/>
          <ac:cxnSpMkLst>
            <pc:docMk/>
            <pc:sldMk cId="4182207593" sldId="383"/>
            <ac:cxnSpMk id="18" creationId="{5B6D5B00-C000-128E-ED93-E3893D7950A3}"/>
          </ac:cxnSpMkLst>
        </pc:cxnChg>
      </pc:sldChg>
      <pc:sldChg chg="delSp modSp add mod">
        <pc:chgData name="Toby Donaldson" userId="2e6e5431-bb17-4c41-9985-d39c50d83c73" providerId="ADAL" clId="{0DEFDA1C-3182-411E-9AE9-5C0C0C65F9DA}" dt="2024-10-07T05:52:38.412" v="1545" actId="21"/>
        <pc:sldMkLst>
          <pc:docMk/>
          <pc:sldMk cId="2933430818" sldId="384"/>
        </pc:sldMkLst>
        <pc:spChg chg="del">
          <ac:chgData name="Toby Donaldson" userId="2e6e5431-bb17-4c41-9985-d39c50d83c73" providerId="ADAL" clId="{0DEFDA1C-3182-411E-9AE9-5C0C0C65F9DA}" dt="2024-10-07T05:52:38.412" v="1545" actId="21"/>
          <ac:spMkLst>
            <pc:docMk/>
            <pc:sldMk cId="2933430818" sldId="384"/>
            <ac:spMk id="3" creationId="{12867197-BE7C-150D-9213-A415DE26E77B}"/>
          </ac:spMkLst>
        </pc:spChg>
        <pc:grpChg chg="mod">
          <ac:chgData name="Toby Donaldson" userId="2e6e5431-bb17-4c41-9985-d39c50d83c73" providerId="ADAL" clId="{0DEFDA1C-3182-411E-9AE9-5C0C0C65F9DA}" dt="2024-10-07T05:52:12.541" v="1543" actId="1076"/>
          <ac:grpSpMkLst>
            <pc:docMk/>
            <pc:sldMk cId="2933430818" sldId="384"/>
            <ac:grpSpMk id="5" creationId="{87027FDB-465E-1A47-03F9-78505B4624EB}"/>
          </ac:grpSpMkLst>
        </pc:grpChg>
      </pc:sldChg>
      <pc:sldChg chg="delSp modSp add mod">
        <pc:chgData name="Toby Donaldson" userId="2e6e5431-bb17-4c41-9985-d39c50d83c73" providerId="ADAL" clId="{0DEFDA1C-3182-411E-9AE9-5C0C0C65F9DA}" dt="2024-10-07T05:53:13.725" v="1643" actId="1076"/>
        <pc:sldMkLst>
          <pc:docMk/>
          <pc:sldMk cId="1168675715" sldId="385"/>
        </pc:sldMkLst>
        <pc:spChg chg="del">
          <ac:chgData name="Toby Donaldson" userId="2e6e5431-bb17-4c41-9985-d39c50d83c73" providerId="ADAL" clId="{0DEFDA1C-3182-411E-9AE9-5C0C0C65F9DA}" dt="2024-10-07T05:52:48.909" v="1547" actId="21"/>
          <ac:spMkLst>
            <pc:docMk/>
            <pc:sldMk cId="1168675715" sldId="385"/>
            <ac:spMk id="8" creationId="{D8FAC789-B47F-0874-97F0-A56C15B4EA61}"/>
          </ac:spMkLst>
        </pc:spChg>
        <pc:spChg chg="mod">
          <ac:chgData name="Toby Donaldson" userId="2e6e5431-bb17-4c41-9985-d39c50d83c73" providerId="ADAL" clId="{0DEFDA1C-3182-411E-9AE9-5C0C0C65F9DA}" dt="2024-10-07T05:53:13.725" v="1643" actId="1076"/>
          <ac:spMkLst>
            <pc:docMk/>
            <pc:sldMk cId="1168675715" sldId="385"/>
            <ac:spMk id="9" creationId="{482965F9-DEE0-46BB-DCA9-64EFE0F7C0FD}"/>
          </ac:spMkLst>
        </pc:spChg>
        <pc:grpChg chg="del">
          <ac:chgData name="Toby Donaldson" userId="2e6e5431-bb17-4c41-9985-d39c50d83c73" providerId="ADAL" clId="{0DEFDA1C-3182-411E-9AE9-5C0C0C65F9DA}" dt="2024-10-07T05:52:48.909" v="1547" actId="21"/>
          <ac:grpSpMkLst>
            <pc:docMk/>
            <pc:sldMk cId="1168675715" sldId="385"/>
            <ac:grpSpMk id="5" creationId="{87027FDB-465E-1A47-03F9-78505B4624EB}"/>
          </ac:grpSpMkLst>
        </pc:grpChg>
        <pc:cxnChg chg="del mod">
          <ac:chgData name="Toby Donaldson" userId="2e6e5431-bb17-4c41-9985-d39c50d83c73" providerId="ADAL" clId="{0DEFDA1C-3182-411E-9AE9-5C0C0C65F9DA}" dt="2024-10-07T05:52:50.727" v="1548" actId="21"/>
          <ac:cxnSpMkLst>
            <pc:docMk/>
            <pc:sldMk cId="1168675715" sldId="385"/>
            <ac:cxnSpMk id="10" creationId="{FC30E8C7-029B-D43E-FE54-96C9E4E275D4}"/>
          </ac:cxnSpMkLst>
        </pc:cxnChg>
      </pc:sldChg>
      <pc:sldChg chg="modSp add mod">
        <pc:chgData name="Toby Donaldson" userId="2e6e5431-bb17-4c41-9985-d39c50d83c73" providerId="ADAL" clId="{0DEFDA1C-3182-411E-9AE9-5C0C0C65F9DA}" dt="2024-10-07T05:59:07.536" v="1953" actId="20577"/>
        <pc:sldMkLst>
          <pc:docMk/>
          <pc:sldMk cId="1134019399" sldId="386"/>
        </pc:sldMkLst>
        <pc:spChg chg="mod">
          <ac:chgData name="Toby Donaldson" userId="2e6e5431-bb17-4c41-9985-d39c50d83c73" providerId="ADAL" clId="{0DEFDA1C-3182-411E-9AE9-5C0C0C65F9DA}" dt="2024-10-07T05:59:07.536" v="1953" actId="20577"/>
          <ac:spMkLst>
            <pc:docMk/>
            <pc:sldMk cId="1134019399" sldId="386"/>
            <ac:spMk id="9" creationId="{482965F9-DEE0-46BB-DCA9-64EFE0F7C0FD}"/>
          </ac:spMkLst>
        </pc:spChg>
      </pc:sldChg>
      <pc:sldChg chg="delSp modSp add del mod">
        <pc:chgData name="Toby Donaldson" userId="2e6e5431-bb17-4c41-9985-d39c50d83c73" providerId="ADAL" clId="{0DEFDA1C-3182-411E-9AE9-5C0C0C65F9DA}" dt="2024-10-07T05:58:15.667" v="1914" actId="2696"/>
        <pc:sldMkLst>
          <pc:docMk/>
          <pc:sldMk cId="2218913924" sldId="386"/>
        </pc:sldMkLst>
        <pc:spChg chg="mod">
          <ac:chgData name="Toby Donaldson" userId="2e6e5431-bb17-4c41-9985-d39c50d83c73" providerId="ADAL" clId="{0DEFDA1C-3182-411E-9AE9-5C0C0C65F9DA}" dt="2024-10-07T05:57:49.786" v="1911" actId="20577"/>
          <ac:spMkLst>
            <pc:docMk/>
            <pc:sldMk cId="2218913924" sldId="386"/>
            <ac:spMk id="9" creationId="{482965F9-DEE0-46BB-DCA9-64EFE0F7C0FD}"/>
          </ac:spMkLst>
        </pc:spChg>
        <pc:spChg chg="del">
          <ac:chgData name="Toby Donaldson" userId="2e6e5431-bb17-4c41-9985-d39c50d83c73" providerId="ADAL" clId="{0DEFDA1C-3182-411E-9AE9-5C0C0C65F9DA}" dt="2024-10-07T05:55:36.542" v="1645" actId="21"/>
          <ac:spMkLst>
            <pc:docMk/>
            <pc:sldMk cId="2218913924" sldId="386"/>
            <ac:spMk id="15" creationId="{1509CB10-2D41-280D-9E39-42E445552EB1}"/>
          </ac:spMkLst>
        </pc:spChg>
        <pc:cxnChg chg="del">
          <ac:chgData name="Toby Donaldson" userId="2e6e5431-bb17-4c41-9985-d39c50d83c73" providerId="ADAL" clId="{0DEFDA1C-3182-411E-9AE9-5C0C0C65F9DA}" dt="2024-10-07T05:55:36.542" v="1645" actId="21"/>
          <ac:cxnSpMkLst>
            <pc:docMk/>
            <pc:sldMk cId="2218913924" sldId="386"/>
            <ac:cxnSpMk id="14" creationId="{16FCD07D-4548-130E-208C-0E5F8A273FD6}"/>
          </ac:cxnSpMkLst>
        </pc:cxnChg>
      </pc:sldChg>
      <pc:sldChg chg="modSp mod">
        <pc:chgData name="Toby Donaldson" userId="2e6e5431-bb17-4c41-9985-d39c50d83c73" providerId="ADAL" clId="{0DEFDA1C-3182-411E-9AE9-5C0C0C65F9DA}" dt="2024-10-09T16:52:26.519" v="2331" actId="20577"/>
        <pc:sldMkLst>
          <pc:docMk/>
          <pc:sldMk cId="2490867769" sldId="391"/>
        </pc:sldMkLst>
        <pc:spChg chg="mod">
          <ac:chgData name="Toby Donaldson" userId="2e6e5431-bb17-4c41-9985-d39c50d83c73" providerId="ADAL" clId="{0DEFDA1C-3182-411E-9AE9-5C0C0C65F9DA}" dt="2024-10-09T16:52:26.519" v="2331" actId="20577"/>
          <ac:spMkLst>
            <pc:docMk/>
            <pc:sldMk cId="2490867769" sldId="391"/>
            <ac:spMk id="5" creationId="{3AFF535E-6D47-83E6-0CDD-652A201BA017}"/>
          </ac:spMkLst>
        </pc:spChg>
        <pc:spChg chg="mod">
          <ac:chgData name="Toby Donaldson" userId="2e6e5431-bb17-4c41-9985-d39c50d83c73" providerId="ADAL" clId="{0DEFDA1C-3182-411E-9AE9-5C0C0C65F9DA}" dt="2024-10-09T16:52:10.034" v="2330" actId="1582"/>
          <ac:spMkLst>
            <pc:docMk/>
            <pc:sldMk cId="2490867769" sldId="391"/>
            <ac:spMk id="6" creationId="{DB35E2F8-9B36-497B-43F5-3523C21725F9}"/>
          </ac:spMkLst>
        </pc:spChg>
      </pc:sldChg>
      <pc:sldChg chg="modSp mod">
        <pc:chgData name="Toby Donaldson" userId="2e6e5431-bb17-4c41-9985-d39c50d83c73" providerId="ADAL" clId="{0DEFDA1C-3182-411E-9AE9-5C0C0C65F9DA}" dt="2024-10-09T16:55:49.662" v="2332" actId="20577"/>
        <pc:sldMkLst>
          <pc:docMk/>
          <pc:sldMk cId="1641751640" sldId="393"/>
        </pc:sldMkLst>
        <pc:spChg chg="mod">
          <ac:chgData name="Toby Donaldson" userId="2e6e5431-bb17-4c41-9985-d39c50d83c73" providerId="ADAL" clId="{0DEFDA1C-3182-411E-9AE9-5C0C0C65F9DA}" dt="2024-10-09T16:55:49.662" v="2332" actId="20577"/>
          <ac:spMkLst>
            <pc:docMk/>
            <pc:sldMk cId="1641751640" sldId="393"/>
            <ac:spMk id="5" creationId="{0D05A3E2-9EF9-9474-1125-484444D04367}"/>
          </ac:spMkLst>
        </pc:spChg>
      </pc:sldChg>
      <pc:sldChg chg="modSp mod">
        <pc:chgData name="Toby Donaldson" userId="2e6e5431-bb17-4c41-9985-d39c50d83c73" providerId="ADAL" clId="{0DEFDA1C-3182-411E-9AE9-5C0C0C65F9DA}" dt="2024-10-09T16:56:58.379" v="2355" actId="20577"/>
        <pc:sldMkLst>
          <pc:docMk/>
          <pc:sldMk cId="1243566442" sldId="395"/>
        </pc:sldMkLst>
        <pc:spChg chg="mod">
          <ac:chgData name="Toby Donaldson" userId="2e6e5431-bb17-4c41-9985-d39c50d83c73" providerId="ADAL" clId="{0DEFDA1C-3182-411E-9AE9-5C0C0C65F9DA}" dt="2024-10-09T16:56:58.379" v="2355" actId="20577"/>
          <ac:spMkLst>
            <pc:docMk/>
            <pc:sldMk cId="1243566442" sldId="395"/>
            <ac:spMk id="5" creationId="{CDF230AC-1ADF-2A2A-D4AE-8550FAE29FC1}"/>
          </ac:spMkLst>
        </pc:spChg>
      </pc:sldChg>
      <pc:sldChg chg="modSp mod">
        <pc:chgData name="Toby Donaldson" userId="2e6e5431-bb17-4c41-9985-d39c50d83c73" providerId="ADAL" clId="{0DEFDA1C-3182-411E-9AE9-5C0C0C65F9DA}" dt="2024-10-09T16:51:22.074" v="2329" actId="1076"/>
        <pc:sldMkLst>
          <pc:docMk/>
          <pc:sldMk cId="3215829657" sldId="397"/>
        </pc:sldMkLst>
        <pc:spChg chg="mod">
          <ac:chgData name="Toby Donaldson" userId="2e6e5431-bb17-4c41-9985-d39c50d83c73" providerId="ADAL" clId="{0DEFDA1C-3182-411E-9AE9-5C0C0C65F9DA}" dt="2024-10-09T16:51:22.074" v="2329" actId="1076"/>
          <ac:spMkLst>
            <pc:docMk/>
            <pc:sldMk cId="3215829657" sldId="397"/>
            <ac:spMk id="20" creationId="{CC9EA90F-F415-BB1C-FB9B-A44FEC715BB8}"/>
          </ac:spMkLst>
        </pc:spChg>
      </pc:sldChg>
    </pc:docChg>
  </pc:docChgLst>
  <pc:docChgLst>
    <pc:chgData name="Toby Donaldson" userId="2e6e5431-bb17-4c41-9985-d39c50d83c73" providerId="ADAL" clId="{C82E8F90-E1A5-440F-8A6F-42A74C6A7282}"/>
    <pc:docChg chg="undo custSel addSld modSld sldOrd modSection modNotesMaster">
      <pc:chgData name="Toby Donaldson" userId="2e6e5431-bb17-4c41-9985-d39c50d83c73" providerId="ADAL" clId="{C82E8F90-E1A5-440F-8A6F-42A74C6A7282}" dt="2024-09-23T22:34:42.469" v="503"/>
      <pc:docMkLst>
        <pc:docMk/>
      </pc:docMkLst>
      <pc:sldChg chg="modSp mod">
        <pc:chgData name="Toby Donaldson" userId="2e6e5431-bb17-4c41-9985-d39c50d83c73" providerId="ADAL" clId="{C82E8F90-E1A5-440F-8A6F-42A74C6A7282}" dt="2024-09-23T20:55:47.049" v="502" actId="20577"/>
        <pc:sldMkLst>
          <pc:docMk/>
          <pc:sldMk cId="3113156551" sldId="256"/>
        </pc:sldMkLst>
        <pc:spChg chg="mod">
          <ac:chgData name="Toby Donaldson" userId="2e6e5431-bb17-4c41-9985-d39c50d83c73" providerId="ADAL" clId="{C82E8F90-E1A5-440F-8A6F-42A74C6A7282}" dt="2024-09-23T20:55:47.049" v="502" actId="20577"/>
          <ac:spMkLst>
            <pc:docMk/>
            <pc:sldMk cId="3113156551" sldId="256"/>
            <ac:spMk id="4" creationId="{1C211242-B5A3-D371-4A7A-C8E9982D7CD5}"/>
          </ac:spMkLst>
        </pc:sp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3119060891" sldId="299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3119060891" sldId="299"/>
            <ac:inkMk id="3" creationId="{550AFBF3-8515-8B6D-2D0F-C38AE90B94B3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1732205588" sldId="302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1732205588" sldId="302"/>
            <ac:inkMk id="6" creationId="{F773A93D-6680-C131-9DEB-5620EEC24DF6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4097905578" sldId="303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4097905578" sldId="303"/>
            <ac:inkMk id="2" creationId="{8DF09536-368D-97D8-5B4B-4EFB27AEE5C8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3573607454" sldId="306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3573607454" sldId="306"/>
            <ac:inkMk id="2" creationId="{6A7261BB-D910-7EBD-D0B0-D63F65F34481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2872453283" sldId="307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2872453283" sldId="307"/>
            <ac:inkMk id="2" creationId="{DDFA3424-1DEB-18F5-DDC7-385399AB7E50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1882997732" sldId="310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1882997732" sldId="310"/>
            <ac:inkMk id="2" creationId="{4B9BEB14-520D-B01A-461F-78D2BC2FAE93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3944662364" sldId="311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3944662364" sldId="311"/>
            <ac:inkMk id="6" creationId="{EC2B57DB-7976-32C3-B107-E42FBAE4F2D5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2209025065" sldId="312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2209025065" sldId="312"/>
            <ac:inkMk id="6" creationId="{179F1719-0351-6A58-A8AF-492CA89CEC6D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2701333559" sldId="313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2701333559" sldId="313"/>
            <ac:inkMk id="9" creationId="{341BB05E-8BF7-60BC-A91B-5E150576C56A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3461131009" sldId="314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3461131009" sldId="314"/>
            <ac:inkMk id="3" creationId="{37551BE6-7650-84C4-8BD0-ECA9E21F1C21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2266552019" sldId="315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2266552019" sldId="315"/>
            <ac:inkMk id="9" creationId="{90C02DFF-79FC-1DD7-6DCA-B8030FEFF5EE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3858326061" sldId="316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3858326061" sldId="316"/>
            <ac:inkMk id="9" creationId="{3EC05154-8B96-7E63-62BE-11A878ADF825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3248521206" sldId="317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3248521206" sldId="317"/>
            <ac:inkMk id="2" creationId="{9AAA96A7-B0A5-391A-6F7E-A6EA675AB4A4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288943026" sldId="320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288943026" sldId="320"/>
            <ac:inkMk id="2" creationId="{D439679E-C2D5-15E1-E599-ACBEB551CE96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2215848448" sldId="325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2215848448" sldId="325"/>
            <ac:inkMk id="2" creationId="{399844AB-444C-BEA1-EB30-A063C1C8F700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3076077529" sldId="329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3076077529" sldId="329"/>
            <ac:inkMk id="9" creationId="{990086AA-3935-AF8A-8DF5-D3D75FE7F38C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2618373808" sldId="334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2618373808" sldId="334"/>
            <ac:inkMk id="6" creationId="{C4E0C19B-C4F7-2DEC-52CC-2C4447C2AD20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1424474129" sldId="336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1424474129" sldId="336"/>
            <ac:inkMk id="9" creationId="{E2493694-7074-EB72-74FB-8CDEF1F379B2}"/>
          </ac:inkMkLst>
        </pc:inkChg>
      </pc:sldChg>
      <pc:sldChg chg="addSp modSp add mod">
        <pc:chgData name="Toby Donaldson" userId="2e6e5431-bb17-4c41-9985-d39c50d83c73" providerId="ADAL" clId="{C82E8F90-E1A5-440F-8A6F-42A74C6A7282}" dt="2024-09-23T20:27:29.091" v="34" actId="1076"/>
        <pc:sldMkLst>
          <pc:docMk/>
          <pc:sldMk cId="1310673805" sldId="339"/>
        </pc:sldMkLst>
        <pc:spChg chg="add mod">
          <ac:chgData name="Toby Donaldson" userId="2e6e5431-bb17-4c41-9985-d39c50d83c73" providerId="ADAL" clId="{C82E8F90-E1A5-440F-8A6F-42A74C6A7282}" dt="2024-09-23T20:26:37.619" v="4" actId="1076"/>
          <ac:spMkLst>
            <pc:docMk/>
            <pc:sldMk cId="1310673805" sldId="339"/>
            <ac:spMk id="2" creationId="{BAAA0E86-9632-7612-FF8E-CEBB752FB340}"/>
          </ac:spMkLst>
        </pc:spChg>
        <pc:spChg chg="add mod">
          <ac:chgData name="Toby Donaldson" userId="2e6e5431-bb17-4c41-9985-d39c50d83c73" providerId="ADAL" clId="{C82E8F90-E1A5-440F-8A6F-42A74C6A7282}" dt="2024-09-23T20:27:26.849" v="33" actId="1076"/>
          <ac:spMkLst>
            <pc:docMk/>
            <pc:sldMk cId="1310673805" sldId="339"/>
            <ac:spMk id="3" creationId="{49194A70-E003-CF27-E354-4BF61D0280E6}"/>
          </ac:spMkLst>
        </pc:spChg>
        <pc:spChg chg="mod">
          <ac:chgData name="Toby Donaldson" userId="2e6e5431-bb17-4c41-9985-d39c50d83c73" providerId="ADAL" clId="{C82E8F90-E1A5-440F-8A6F-42A74C6A7282}" dt="2024-09-23T20:26:32.924" v="3" actId="1076"/>
          <ac:spMkLst>
            <pc:docMk/>
            <pc:sldMk cId="1310673805" sldId="339"/>
            <ac:spMk id="8" creationId="{6EF561DF-C3CF-D4F0-936F-2C5CD1424934}"/>
          </ac:spMkLst>
        </pc:spChg>
        <pc:spChg chg="mod">
          <ac:chgData name="Toby Donaldson" userId="2e6e5431-bb17-4c41-9985-d39c50d83c73" providerId="ADAL" clId="{C82E8F90-E1A5-440F-8A6F-42A74C6A7282}" dt="2024-09-23T20:27:29.091" v="34" actId="1076"/>
          <ac:spMkLst>
            <pc:docMk/>
            <pc:sldMk cId="1310673805" sldId="339"/>
            <ac:spMk id="9" creationId="{2946CC19-ECB5-0C67-CA6C-45A07D08376C}"/>
          </ac:spMkLst>
        </pc:spChg>
      </pc:sldChg>
      <pc:sldChg chg="addSp delSp modSp add mod ord">
        <pc:chgData name="Toby Donaldson" userId="2e6e5431-bb17-4c41-9985-d39c50d83c73" providerId="ADAL" clId="{C82E8F90-E1A5-440F-8A6F-42A74C6A7282}" dt="2024-09-23T22:34:42.469" v="503"/>
        <pc:sldMkLst>
          <pc:docMk/>
          <pc:sldMk cId="2203291535" sldId="340"/>
        </pc:sldMkLst>
        <pc:spChg chg="del">
          <ac:chgData name="Toby Donaldson" userId="2e6e5431-bb17-4c41-9985-d39c50d83c73" providerId="ADAL" clId="{C82E8F90-E1A5-440F-8A6F-42A74C6A7282}" dt="2024-09-23T20:28:09.582" v="40" actId="21"/>
          <ac:spMkLst>
            <pc:docMk/>
            <pc:sldMk cId="2203291535" sldId="340"/>
            <ac:spMk id="3" creationId="{EBB9AE55-D8CD-B1C4-1710-22D3267721CA}"/>
          </ac:spMkLst>
        </pc:spChg>
        <pc:spChg chg="del mod">
          <ac:chgData name="Toby Donaldson" userId="2e6e5431-bb17-4c41-9985-d39c50d83c73" providerId="ADAL" clId="{C82E8F90-E1A5-440F-8A6F-42A74C6A7282}" dt="2024-09-23T20:35:04.605" v="266" actId="21"/>
          <ac:spMkLst>
            <pc:docMk/>
            <pc:sldMk cId="2203291535" sldId="340"/>
            <ac:spMk id="6" creationId="{6025B27D-2319-D939-2283-EB5E133E6FE0}"/>
          </ac:spMkLst>
        </pc:spChg>
        <pc:spChg chg="del">
          <ac:chgData name="Toby Donaldson" userId="2e6e5431-bb17-4c41-9985-d39c50d83c73" providerId="ADAL" clId="{C82E8F90-E1A5-440F-8A6F-42A74C6A7282}" dt="2024-09-23T20:31:16.827" v="190" actId="21"/>
          <ac:spMkLst>
            <pc:docMk/>
            <pc:sldMk cId="2203291535" sldId="340"/>
            <ac:spMk id="7" creationId="{682BFCDF-6664-58E4-01B6-2B626643D7F1}"/>
          </ac:spMkLst>
        </pc:spChg>
        <pc:spChg chg="mod">
          <ac:chgData name="Toby Donaldson" userId="2e6e5431-bb17-4c41-9985-d39c50d83c73" providerId="ADAL" clId="{C82E8F90-E1A5-440F-8A6F-42A74C6A7282}" dt="2024-09-23T20:33:35.521" v="254" actId="1076"/>
          <ac:spMkLst>
            <pc:docMk/>
            <pc:sldMk cId="2203291535" sldId="340"/>
            <ac:spMk id="8" creationId="{6EF561DF-C3CF-D4F0-936F-2C5CD1424934}"/>
          </ac:spMkLst>
        </pc:spChg>
        <pc:spChg chg="del">
          <ac:chgData name="Toby Donaldson" userId="2e6e5431-bb17-4c41-9985-d39c50d83c73" providerId="ADAL" clId="{C82E8F90-E1A5-440F-8A6F-42A74C6A7282}" dt="2024-09-23T20:28:01.846" v="38" actId="21"/>
          <ac:spMkLst>
            <pc:docMk/>
            <pc:sldMk cId="2203291535" sldId="340"/>
            <ac:spMk id="9" creationId="{2946CC19-ECB5-0C67-CA6C-45A07D08376C}"/>
          </ac:spMkLst>
        </pc:spChg>
        <pc:spChg chg="add del mod">
          <ac:chgData name="Toby Donaldson" userId="2e6e5431-bb17-4c41-9985-d39c50d83c73" providerId="ADAL" clId="{C82E8F90-E1A5-440F-8A6F-42A74C6A7282}" dt="2024-09-23T20:34:52.386" v="264" actId="21"/>
          <ac:spMkLst>
            <pc:docMk/>
            <pc:sldMk cId="2203291535" sldId="340"/>
            <ac:spMk id="10" creationId="{D1339A5C-CD5E-C63B-CB42-E51F4C4C9D38}"/>
          </ac:spMkLst>
        </pc:spChg>
        <pc:spChg chg="add del mod">
          <ac:chgData name="Toby Donaldson" userId="2e6e5431-bb17-4c41-9985-d39c50d83c73" providerId="ADAL" clId="{C82E8F90-E1A5-440F-8A6F-42A74C6A7282}" dt="2024-09-23T20:34:52.386" v="264" actId="21"/>
          <ac:spMkLst>
            <pc:docMk/>
            <pc:sldMk cId="2203291535" sldId="340"/>
            <ac:spMk id="12" creationId="{1DABAC03-E02D-738A-7E79-869DE20A1543}"/>
          </ac:spMkLst>
        </pc:spChg>
        <pc:spChg chg="add del mod">
          <ac:chgData name="Toby Donaldson" userId="2e6e5431-bb17-4c41-9985-d39c50d83c73" providerId="ADAL" clId="{C82E8F90-E1A5-440F-8A6F-42A74C6A7282}" dt="2024-09-23T20:34:52.386" v="264" actId="21"/>
          <ac:spMkLst>
            <pc:docMk/>
            <pc:sldMk cId="2203291535" sldId="340"/>
            <ac:spMk id="13" creationId="{6D266917-8A66-5CBA-BD59-705FEAF3DF08}"/>
          </ac:spMkLst>
        </pc:spChg>
        <pc:spChg chg="add del mod">
          <ac:chgData name="Toby Donaldson" userId="2e6e5431-bb17-4c41-9985-d39c50d83c73" providerId="ADAL" clId="{C82E8F90-E1A5-440F-8A6F-42A74C6A7282}" dt="2024-09-23T20:34:52.386" v="264" actId="21"/>
          <ac:spMkLst>
            <pc:docMk/>
            <pc:sldMk cId="2203291535" sldId="340"/>
            <ac:spMk id="14" creationId="{BEAF719F-1CB6-7CAF-179B-220C65D22F5E}"/>
          </ac:spMkLst>
        </pc:spChg>
        <pc:spChg chg="del">
          <ac:chgData name="Toby Donaldson" userId="2e6e5431-bb17-4c41-9985-d39c50d83c73" providerId="ADAL" clId="{C82E8F90-E1A5-440F-8A6F-42A74C6A7282}" dt="2024-09-23T20:28:05.173" v="39" actId="21"/>
          <ac:spMkLst>
            <pc:docMk/>
            <pc:sldMk cId="2203291535" sldId="340"/>
            <ac:spMk id="17" creationId="{45F8DC22-C403-199D-D397-D56770794310}"/>
          </ac:spMkLst>
        </pc:spChg>
        <pc:spChg chg="del">
          <ac:chgData name="Toby Donaldson" userId="2e6e5431-bb17-4c41-9985-d39c50d83c73" providerId="ADAL" clId="{C82E8F90-E1A5-440F-8A6F-42A74C6A7282}" dt="2024-09-23T20:28:09.582" v="40" actId="21"/>
          <ac:spMkLst>
            <pc:docMk/>
            <pc:sldMk cId="2203291535" sldId="340"/>
            <ac:spMk id="25" creationId="{4849A1DA-FE81-AF69-859F-D48291843328}"/>
          </ac:spMkLst>
        </pc:spChg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2203291535" sldId="340"/>
            <ac:inkMk id="15" creationId="{3963CD39-35C9-05BF-2B83-51213A7BA525}"/>
          </ac:inkMkLst>
        </pc:inkChg>
        <pc:cxnChg chg="del mod">
          <ac:chgData name="Toby Donaldson" userId="2e6e5431-bb17-4c41-9985-d39c50d83c73" providerId="ADAL" clId="{C82E8F90-E1A5-440F-8A6F-42A74C6A7282}" dt="2024-09-23T20:28:05.173" v="39" actId="21"/>
          <ac:cxnSpMkLst>
            <pc:docMk/>
            <pc:sldMk cId="2203291535" sldId="340"/>
            <ac:cxnSpMk id="11" creationId="{D5BC43FB-B1C6-C0C0-A609-3A56E1E808D6}"/>
          </ac:cxnSpMkLst>
        </pc:cxnChg>
        <pc:cxnChg chg="del mod">
          <ac:chgData name="Toby Donaldson" userId="2e6e5431-bb17-4c41-9985-d39c50d83c73" providerId="ADAL" clId="{C82E8F90-E1A5-440F-8A6F-42A74C6A7282}" dt="2024-09-23T20:28:01.846" v="38" actId="21"/>
          <ac:cxnSpMkLst>
            <pc:docMk/>
            <pc:sldMk cId="2203291535" sldId="340"/>
            <ac:cxnSpMk id="22" creationId="{D96C3EA9-8FD6-0550-A4C7-3AE00EB1E161}"/>
          </ac:cxnSpMkLst>
        </pc:cxnChg>
      </pc:sldChg>
      <pc:sldChg chg="addSp modSp add mod">
        <pc:chgData name="Toby Donaldson" userId="2e6e5431-bb17-4c41-9985-d39c50d83c73" providerId="ADAL" clId="{C82E8F90-E1A5-440F-8A6F-42A74C6A7282}" dt="2024-09-23T22:34:42.469" v="503"/>
        <pc:sldMkLst>
          <pc:docMk/>
          <pc:sldMk cId="3386612823" sldId="341"/>
        </pc:sldMkLst>
        <pc:spChg chg="mod">
          <ac:chgData name="Toby Donaldson" userId="2e6e5431-bb17-4c41-9985-d39c50d83c73" providerId="ADAL" clId="{C82E8F90-E1A5-440F-8A6F-42A74C6A7282}" dt="2024-09-23T20:51:01.852" v="341" actId="208"/>
          <ac:spMkLst>
            <pc:docMk/>
            <pc:sldMk cId="3386612823" sldId="341"/>
            <ac:spMk id="6" creationId="{6025B27D-2319-D939-2283-EB5E133E6FE0}"/>
          </ac:spMkLst>
        </pc:spChg>
        <pc:spChg chg="mod">
          <ac:chgData name="Toby Donaldson" userId="2e6e5431-bb17-4c41-9985-d39c50d83c73" providerId="ADAL" clId="{C82E8F90-E1A5-440F-8A6F-42A74C6A7282}" dt="2024-09-23T20:49:40.646" v="291" actId="20577"/>
          <ac:spMkLst>
            <pc:docMk/>
            <pc:sldMk cId="3386612823" sldId="341"/>
            <ac:spMk id="10" creationId="{D1339A5C-CD5E-C63B-CB42-E51F4C4C9D38}"/>
          </ac:spMkLst>
        </pc:spChg>
        <pc:spChg chg="mod">
          <ac:chgData name="Toby Donaldson" userId="2e6e5431-bb17-4c41-9985-d39c50d83c73" providerId="ADAL" clId="{C82E8F90-E1A5-440F-8A6F-42A74C6A7282}" dt="2024-09-23T20:49:46.055" v="303" actId="20577"/>
          <ac:spMkLst>
            <pc:docMk/>
            <pc:sldMk cId="3386612823" sldId="341"/>
            <ac:spMk id="12" creationId="{1DABAC03-E02D-738A-7E79-869DE20A1543}"/>
          </ac:spMkLst>
        </pc:spChg>
        <pc:spChg chg="mod">
          <ac:chgData name="Toby Donaldson" userId="2e6e5431-bb17-4c41-9985-d39c50d83c73" providerId="ADAL" clId="{C82E8F90-E1A5-440F-8A6F-42A74C6A7282}" dt="2024-09-23T20:49:50.105" v="308" actId="20577"/>
          <ac:spMkLst>
            <pc:docMk/>
            <pc:sldMk cId="3386612823" sldId="341"/>
            <ac:spMk id="13" creationId="{6D266917-8A66-5CBA-BD59-705FEAF3DF08}"/>
          </ac:spMkLst>
        </pc:spChg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3386612823" sldId="341"/>
            <ac:inkMk id="2" creationId="{01466BEE-0362-75BB-8B8F-119C16D730CC}"/>
          </ac:inkMkLst>
        </pc:inkChg>
      </pc:sldChg>
      <pc:sldChg chg="modSp add mod">
        <pc:chgData name="Toby Donaldson" userId="2e6e5431-bb17-4c41-9985-d39c50d83c73" providerId="ADAL" clId="{C82E8F90-E1A5-440F-8A6F-42A74C6A7282}" dt="2024-09-23T20:50:48.314" v="340" actId="208"/>
        <pc:sldMkLst>
          <pc:docMk/>
          <pc:sldMk cId="1534370893" sldId="342"/>
        </pc:sldMkLst>
        <pc:spChg chg="mod">
          <ac:chgData name="Toby Donaldson" userId="2e6e5431-bb17-4c41-9985-d39c50d83c73" providerId="ADAL" clId="{C82E8F90-E1A5-440F-8A6F-42A74C6A7282}" dt="2024-09-23T20:50:48.314" v="340" actId="208"/>
          <ac:spMkLst>
            <pc:docMk/>
            <pc:sldMk cId="1534370893" sldId="342"/>
            <ac:spMk id="6" creationId="{6025B27D-2319-D939-2283-EB5E133E6FE0}"/>
          </ac:spMkLst>
        </pc:spChg>
      </pc:sldChg>
      <pc:sldChg chg="addSp delSp modSp add mod">
        <pc:chgData name="Toby Donaldson" userId="2e6e5431-bb17-4c41-9985-d39c50d83c73" providerId="ADAL" clId="{C82E8F90-E1A5-440F-8A6F-42A74C6A7282}" dt="2024-09-23T22:34:42.469" v="503"/>
        <pc:sldMkLst>
          <pc:docMk/>
          <pc:sldMk cId="1866605820" sldId="343"/>
        </pc:sldMkLst>
        <pc:spChg chg="add del mod">
          <ac:chgData name="Toby Donaldson" userId="2e6e5431-bb17-4c41-9985-d39c50d83c73" providerId="ADAL" clId="{C82E8F90-E1A5-440F-8A6F-42A74C6A7282}" dt="2024-09-23T20:52:13.994" v="343" actId="21"/>
          <ac:spMkLst>
            <pc:docMk/>
            <pc:sldMk cId="1866605820" sldId="343"/>
            <ac:spMk id="2" creationId="{90599771-C345-A881-51BF-66C688D95B1F}"/>
          </ac:spMkLst>
        </pc:spChg>
        <pc:spChg chg="add del mod">
          <ac:chgData name="Toby Donaldson" userId="2e6e5431-bb17-4c41-9985-d39c50d83c73" providerId="ADAL" clId="{C82E8F90-E1A5-440F-8A6F-42A74C6A7282}" dt="2024-09-23T20:52:13.994" v="343" actId="21"/>
          <ac:spMkLst>
            <pc:docMk/>
            <pc:sldMk cId="1866605820" sldId="343"/>
            <ac:spMk id="3" creationId="{51756FB8-1EF9-8E0E-8B1D-C56815219947}"/>
          </ac:spMkLst>
        </pc:spChg>
        <pc:spChg chg="del mod">
          <ac:chgData name="Toby Donaldson" userId="2e6e5431-bb17-4c41-9985-d39c50d83c73" providerId="ADAL" clId="{C82E8F90-E1A5-440F-8A6F-42A74C6A7282}" dt="2024-09-23T20:52:16.410" v="344" actId="21"/>
          <ac:spMkLst>
            <pc:docMk/>
            <pc:sldMk cId="1866605820" sldId="343"/>
            <ac:spMk id="6" creationId="{6025B27D-2319-D939-2283-EB5E133E6FE0}"/>
          </ac:spMkLst>
        </pc:spChg>
        <pc:spChg chg="add del mod">
          <ac:chgData name="Toby Donaldson" userId="2e6e5431-bb17-4c41-9985-d39c50d83c73" providerId="ADAL" clId="{C82E8F90-E1A5-440F-8A6F-42A74C6A7282}" dt="2024-09-23T20:52:13.994" v="343" actId="21"/>
          <ac:spMkLst>
            <pc:docMk/>
            <pc:sldMk cId="1866605820" sldId="343"/>
            <ac:spMk id="7" creationId="{366B48D0-209F-0F30-CD68-695BDA23889C}"/>
          </ac:spMkLst>
        </pc:spChg>
        <pc:spChg chg="mod">
          <ac:chgData name="Toby Donaldson" userId="2e6e5431-bb17-4c41-9985-d39c50d83c73" providerId="ADAL" clId="{C82E8F90-E1A5-440F-8A6F-42A74C6A7282}" dt="2024-09-23T20:36:33.257" v="272" actId="207"/>
          <ac:spMkLst>
            <pc:docMk/>
            <pc:sldMk cId="1866605820" sldId="343"/>
            <ac:spMk id="8" creationId="{6EF561DF-C3CF-D4F0-936F-2C5CD1424934}"/>
          </ac:spMkLst>
        </pc:spChg>
        <pc:spChg chg="add del mod">
          <ac:chgData name="Toby Donaldson" userId="2e6e5431-bb17-4c41-9985-d39c50d83c73" providerId="ADAL" clId="{C82E8F90-E1A5-440F-8A6F-42A74C6A7282}" dt="2024-09-23T20:52:13.994" v="343" actId="21"/>
          <ac:spMkLst>
            <pc:docMk/>
            <pc:sldMk cId="1866605820" sldId="343"/>
            <ac:spMk id="9" creationId="{D687DB03-89BB-8770-48DB-778A338A20C9}"/>
          </ac:spMkLst>
        </pc:spChg>
        <pc:spChg chg="del">
          <ac:chgData name="Toby Donaldson" userId="2e6e5431-bb17-4c41-9985-d39c50d83c73" providerId="ADAL" clId="{C82E8F90-E1A5-440F-8A6F-42A74C6A7282}" dt="2024-09-23T20:36:29.241" v="271" actId="21"/>
          <ac:spMkLst>
            <pc:docMk/>
            <pc:sldMk cId="1866605820" sldId="343"/>
            <ac:spMk id="10" creationId="{D1339A5C-CD5E-C63B-CB42-E51F4C4C9D38}"/>
          </ac:spMkLst>
        </pc:spChg>
        <pc:spChg chg="del">
          <ac:chgData name="Toby Donaldson" userId="2e6e5431-bb17-4c41-9985-d39c50d83c73" providerId="ADAL" clId="{C82E8F90-E1A5-440F-8A6F-42A74C6A7282}" dt="2024-09-23T20:36:29.241" v="271" actId="21"/>
          <ac:spMkLst>
            <pc:docMk/>
            <pc:sldMk cId="1866605820" sldId="343"/>
            <ac:spMk id="12" creationId="{1DABAC03-E02D-738A-7E79-869DE20A1543}"/>
          </ac:spMkLst>
        </pc:spChg>
        <pc:spChg chg="del">
          <ac:chgData name="Toby Donaldson" userId="2e6e5431-bb17-4c41-9985-d39c50d83c73" providerId="ADAL" clId="{C82E8F90-E1A5-440F-8A6F-42A74C6A7282}" dt="2024-09-23T20:36:29.241" v="271" actId="21"/>
          <ac:spMkLst>
            <pc:docMk/>
            <pc:sldMk cId="1866605820" sldId="343"/>
            <ac:spMk id="13" creationId="{6D266917-8A66-5CBA-BD59-705FEAF3DF08}"/>
          </ac:spMkLst>
        </pc:spChg>
        <pc:spChg chg="del">
          <ac:chgData name="Toby Donaldson" userId="2e6e5431-bb17-4c41-9985-d39c50d83c73" providerId="ADAL" clId="{C82E8F90-E1A5-440F-8A6F-42A74C6A7282}" dt="2024-09-23T20:36:29.241" v="271" actId="21"/>
          <ac:spMkLst>
            <pc:docMk/>
            <pc:sldMk cId="1866605820" sldId="343"/>
            <ac:spMk id="14" creationId="{BEAF719F-1CB6-7CAF-179B-220C65D22F5E}"/>
          </ac:spMkLst>
        </pc:spChg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1866605820" sldId="343"/>
            <ac:inkMk id="11" creationId="{2BD9E9E9-348E-D9AA-2272-EACA444A1118}"/>
          </ac:inkMkLst>
        </pc:inkChg>
      </pc:sldChg>
      <pc:sldChg chg="addSp delSp modSp add mod">
        <pc:chgData name="Toby Donaldson" userId="2e6e5431-bb17-4c41-9985-d39c50d83c73" providerId="ADAL" clId="{C82E8F90-E1A5-440F-8A6F-42A74C6A7282}" dt="2024-09-23T22:34:42.469" v="503"/>
        <pc:sldMkLst>
          <pc:docMk/>
          <pc:sldMk cId="3473259547" sldId="344"/>
        </pc:sldMkLst>
        <pc:spChg chg="del">
          <ac:chgData name="Toby Donaldson" userId="2e6e5431-bb17-4c41-9985-d39c50d83c73" providerId="ADAL" clId="{C82E8F90-E1A5-440F-8A6F-42A74C6A7282}" dt="2024-09-23T20:52:42.697" v="346" actId="21"/>
          <ac:spMkLst>
            <pc:docMk/>
            <pc:sldMk cId="3473259547" sldId="344"/>
            <ac:spMk id="2" creationId="{90599771-C345-A881-51BF-66C688D95B1F}"/>
          </ac:spMkLst>
        </pc:spChg>
        <pc:spChg chg="del">
          <ac:chgData name="Toby Donaldson" userId="2e6e5431-bb17-4c41-9985-d39c50d83c73" providerId="ADAL" clId="{C82E8F90-E1A5-440F-8A6F-42A74C6A7282}" dt="2024-09-23T20:52:42.697" v="346" actId="21"/>
          <ac:spMkLst>
            <pc:docMk/>
            <pc:sldMk cId="3473259547" sldId="344"/>
            <ac:spMk id="3" creationId="{51756FB8-1EF9-8E0E-8B1D-C56815219947}"/>
          </ac:spMkLst>
        </pc:spChg>
        <pc:spChg chg="mod">
          <ac:chgData name="Toby Donaldson" userId="2e6e5431-bb17-4c41-9985-d39c50d83c73" providerId="ADAL" clId="{C82E8F90-E1A5-440F-8A6F-42A74C6A7282}" dt="2024-09-23T20:52:48.116" v="347" actId="207"/>
          <ac:spMkLst>
            <pc:docMk/>
            <pc:sldMk cId="3473259547" sldId="344"/>
            <ac:spMk id="6" creationId="{6025B27D-2319-D939-2283-EB5E133E6FE0}"/>
          </ac:spMkLst>
        </pc:spChg>
        <pc:spChg chg="del">
          <ac:chgData name="Toby Donaldson" userId="2e6e5431-bb17-4c41-9985-d39c50d83c73" providerId="ADAL" clId="{C82E8F90-E1A5-440F-8A6F-42A74C6A7282}" dt="2024-09-23T20:52:42.697" v="346" actId="21"/>
          <ac:spMkLst>
            <pc:docMk/>
            <pc:sldMk cId="3473259547" sldId="344"/>
            <ac:spMk id="7" creationId="{366B48D0-209F-0F30-CD68-695BDA23889C}"/>
          </ac:spMkLst>
        </pc:spChg>
        <pc:spChg chg="del">
          <ac:chgData name="Toby Donaldson" userId="2e6e5431-bb17-4c41-9985-d39c50d83c73" providerId="ADAL" clId="{C82E8F90-E1A5-440F-8A6F-42A74C6A7282}" dt="2024-09-23T20:52:42.697" v="346" actId="21"/>
          <ac:spMkLst>
            <pc:docMk/>
            <pc:sldMk cId="3473259547" sldId="344"/>
            <ac:spMk id="9" creationId="{D687DB03-89BB-8770-48DB-778A338A20C9}"/>
          </ac:spMkLst>
        </pc:spChg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3473259547" sldId="344"/>
            <ac:inkMk id="10" creationId="{A10E6D9C-C2C6-72C0-9E7F-5E1CCBC846D6}"/>
          </ac:inkMkLst>
        </pc:inkChg>
      </pc:sldChg>
      <pc:sldChg chg="addSp add">
        <pc:chgData name="Toby Donaldson" userId="2e6e5431-bb17-4c41-9985-d39c50d83c73" providerId="ADAL" clId="{C82E8F90-E1A5-440F-8A6F-42A74C6A7282}" dt="2024-09-23T22:34:42.469" v="503"/>
        <pc:sldMkLst>
          <pc:docMk/>
          <pc:sldMk cId="3515138058" sldId="345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3515138058" sldId="345"/>
            <ac:inkMk id="10" creationId="{8ED1C6EA-0419-BE7D-0406-E6AFFDEA8BA0}"/>
          </ac:inkMkLst>
        </pc:inkChg>
      </pc:sldChg>
    </pc:docChg>
  </pc:docChgLst>
  <pc:docChgLst>
    <pc:chgData name="Toby Donaldson" userId="2e6e5431-bb17-4c41-9985-d39c50d83c73" providerId="ADAL" clId="{A515520A-0FCD-486C-A2CC-7D014497B132}"/>
    <pc:docChg chg="undo custSel addSld delSld modSld sldOrd">
      <pc:chgData name="Toby Donaldson" userId="2e6e5431-bb17-4c41-9985-d39c50d83c73" providerId="ADAL" clId="{A515520A-0FCD-486C-A2CC-7D014497B132}" dt="2024-09-18T21:55:31.410" v="953"/>
      <pc:docMkLst>
        <pc:docMk/>
      </pc:docMkLst>
      <pc:sldChg chg="addSp modSp mod setBg">
        <pc:chgData name="Toby Donaldson" userId="2e6e5431-bb17-4c41-9985-d39c50d83c73" providerId="ADAL" clId="{A515520A-0FCD-486C-A2CC-7D014497B132}" dt="2024-09-16T17:36:13.393" v="3" actId="14100"/>
        <pc:sldMkLst>
          <pc:docMk/>
          <pc:sldMk cId="3113156551" sldId="256"/>
        </pc:sldMkLst>
        <pc:spChg chg="mod">
          <ac:chgData name="Toby Donaldson" userId="2e6e5431-bb17-4c41-9985-d39c50d83c73" providerId="ADAL" clId="{A515520A-0FCD-486C-A2CC-7D014497B132}" dt="2024-09-16T17:35:54.658" v="1" actId="26606"/>
          <ac:spMkLst>
            <pc:docMk/>
            <pc:sldMk cId="3113156551" sldId="256"/>
            <ac:spMk id="2" creationId="{10D35B3B-97F8-53B4-0820-5D8414186FD7}"/>
          </ac:spMkLst>
        </pc:spChg>
        <pc:spChg chg="mod">
          <ac:chgData name="Toby Donaldson" userId="2e6e5431-bb17-4c41-9985-d39c50d83c73" providerId="ADAL" clId="{A515520A-0FCD-486C-A2CC-7D014497B132}" dt="2024-09-16T17:35:54.658" v="1" actId="26606"/>
          <ac:spMkLst>
            <pc:docMk/>
            <pc:sldMk cId="3113156551" sldId="256"/>
            <ac:spMk id="3" creationId="{467724C6-6D98-F980-728B-C2BA02D797F3}"/>
          </ac:spMkLst>
        </pc:spChg>
        <pc:spChg chg="add">
          <ac:chgData name="Toby Donaldson" userId="2e6e5431-bb17-4c41-9985-d39c50d83c73" providerId="ADAL" clId="{A515520A-0FCD-486C-A2CC-7D014497B132}" dt="2024-09-16T17:35:54.658" v="1" actId="26606"/>
          <ac:spMkLst>
            <pc:docMk/>
            <pc:sldMk cId="3113156551" sldId="256"/>
            <ac:spMk id="1031" creationId="{C5772175-955A-4811-B3D9-A03023BEFF03}"/>
          </ac:spMkLst>
        </pc:spChg>
        <pc:spChg chg="add">
          <ac:chgData name="Toby Donaldson" userId="2e6e5431-bb17-4c41-9985-d39c50d83c73" providerId="ADAL" clId="{A515520A-0FCD-486C-A2CC-7D014497B132}" dt="2024-09-16T17:35:54.658" v="1" actId="26606"/>
          <ac:spMkLst>
            <pc:docMk/>
            <pc:sldMk cId="3113156551" sldId="256"/>
            <ac:spMk id="1033" creationId="{0AE98B72-66C6-4AB4-AF0D-BA830DE86393}"/>
          </ac:spMkLst>
        </pc:spChg>
        <pc:spChg chg="add">
          <ac:chgData name="Toby Donaldson" userId="2e6e5431-bb17-4c41-9985-d39c50d83c73" providerId="ADAL" clId="{A515520A-0FCD-486C-A2CC-7D014497B132}" dt="2024-09-16T17:35:54.658" v="1" actId="26606"/>
          <ac:spMkLst>
            <pc:docMk/>
            <pc:sldMk cId="3113156551" sldId="256"/>
            <ac:spMk id="1035" creationId="{407EAFC6-733F-403D-BB4D-05A3A28742F1}"/>
          </ac:spMkLst>
        </pc:spChg>
        <pc:spChg chg="add">
          <ac:chgData name="Toby Donaldson" userId="2e6e5431-bb17-4c41-9985-d39c50d83c73" providerId="ADAL" clId="{A515520A-0FCD-486C-A2CC-7D014497B132}" dt="2024-09-16T17:35:54.658" v="1" actId="26606"/>
          <ac:spMkLst>
            <pc:docMk/>
            <pc:sldMk cId="3113156551" sldId="256"/>
            <ac:spMk id="1037" creationId="{17A36730-4CB0-4F61-AD11-A44C9765833F}"/>
          </ac:spMkLst>
        </pc:spChg>
        <pc:spChg chg="add">
          <ac:chgData name="Toby Donaldson" userId="2e6e5431-bb17-4c41-9985-d39c50d83c73" providerId="ADAL" clId="{A515520A-0FCD-486C-A2CC-7D014497B132}" dt="2024-09-16T17:35:54.658" v="1" actId="26606"/>
          <ac:spMkLst>
            <pc:docMk/>
            <pc:sldMk cId="3113156551" sldId="256"/>
            <ac:spMk id="1039" creationId="{767334AB-16BD-4EC7-8C6B-4B5171600933}"/>
          </ac:spMkLst>
        </pc:spChg>
        <pc:spChg chg="add">
          <ac:chgData name="Toby Donaldson" userId="2e6e5431-bb17-4c41-9985-d39c50d83c73" providerId="ADAL" clId="{A515520A-0FCD-486C-A2CC-7D014497B132}" dt="2024-09-16T17:35:54.658" v="1" actId="26606"/>
          <ac:spMkLst>
            <pc:docMk/>
            <pc:sldMk cId="3113156551" sldId="256"/>
            <ac:spMk id="1041" creationId="{C69C79E1-F916-4929-A4F3-DE763D4BFA57}"/>
          </ac:spMkLst>
        </pc:spChg>
        <pc:spChg chg="add">
          <ac:chgData name="Toby Donaldson" userId="2e6e5431-bb17-4c41-9985-d39c50d83c73" providerId="ADAL" clId="{A515520A-0FCD-486C-A2CC-7D014497B132}" dt="2024-09-16T17:35:54.658" v="1" actId="26606"/>
          <ac:spMkLst>
            <pc:docMk/>
            <pc:sldMk cId="3113156551" sldId="256"/>
            <ac:spMk id="1043" creationId="{00C86EF7-5EC4-4682-A7BD-444DA4916474}"/>
          </ac:spMkLst>
        </pc:spChg>
        <pc:picChg chg="add mod">
          <ac:chgData name="Toby Donaldson" userId="2e6e5431-bb17-4c41-9985-d39c50d83c73" providerId="ADAL" clId="{A515520A-0FCD-486C-A2CC-7D014497B132}" dt="2024-09-16T17:36:13.393" v="3" actId="14100"/>
          <ac:picMkLst>
            <pc:docMk/>
            <pc:sldMk cId="3113156551" sldId="256"/>
            <ac:picMk id="1026" creationId="{5A95B101-A092-4AFF-5F3C-02DA4D8C46A4}"/>
          </ac:picMkLst>
        </pc:picChg>
      </pc:sldChg>
      <pc:sldChg chg="addSp delSp modSp mod">
        <pc:chgData name="Toby Donaldson" userId="2e6e5431-bb17-4c41-9985-d39c50d83c73" providerId="ADAL" clId="{A515520A-0FCD-486C-A2CC-7D014497B132}" dt="2024-09-16T17:44:41.567" v="26" actId="1076"/>
        <pc:sldMkLst>
          <pc:docMk/>
          <pc:sldMk cId="1564174174" sldId="257"/>
        </pc:sldMkLst>
        <pc:spChg chg="del mod topLvl">
          <ac:chgData name="Toby Donaldson" userId="2e6e5431-bb17-4c41-9985-d39c50d83c73" providerId="ADAL" clId="{A515520A-0FCD-486C-A2CC-7D014497B132}" dt="2024-09-16T17:43:31.204" v="14" actId="21"/>
          <ac:spMkLst>
            <pc:docMk/>
            <pc:sldMk cId="1564174174" sldId="257"/>
            <ac:spMk id="5" creationId="{31B88D45-8E57-62FD-AEF7-79C61C6FB2E6}"/>
          </ac:spMkLst>
        </pc:spChg>
        <pc:spChg chg="mod">
          <ac:chgData name="Toby Donaldson" userId="2e6e5431-bb17-4c41-9985-d39c50d83c73" providerId="ADAL" clId="{A515520A-0FCD-486C-A2CC-7D014497B132}" dt="2024-09-16T17:36:50.052" v="5" actId="165"/>
          <ac:spMkLst>
            <pc:docMk/>
            <pc:sldMk cId="1564174174" sldId="257"/>
            <ac:spMk id="6" creationId="{070381B3-8ECB-C4C0-2864-E3A6D74892A8}"/>
          </ac:spMkLst>
        </pc:spChg>
        <pc:spChg chg="mod">
          <ac:chgData name="Toby Donaldson" userId="2e6e5431-bb17-4c41-9985-d39c50d83c73" providerId="ADAL" clId="{A515520A-0FCD-486C-A2CC-7D014497B132}" dt="2024-09-16T17:36:50.052" v="5" actId="165"/>
          <ac:spMkLst>
            <pc:docMk/>
            <pc:sldMk cId="1564174174" sldId="257"/>
            <ac:spMk id="7" creationId="{B00B5B5F-D42B-7A88-2E2D-FC9988F2C783}"/>
          </ac:spMkLst>
        </pc:spChg>
        <pc:spChg chg="del mod topLvl">
          <ac:chgData name="Toby Donaldson" userId="2e6e5431-bb17-4c41-9985-d39c50d83c73" providerId="ADAL" clId="{A515520A-0FCD-486C-A2CC-7D014497B132}" dt="2024-09-16T17:36:57.797" v="6" actId="21"/>
          <ac:spMkLst>
            <pc:docMk/>
            <pc:sldMk cId="1564174174" sldId="257"/>
            <ac:spMk id="8" creationId="{20BD7AF2-6231-9467-624B-9A66E9036667}"/>
          </ac:spMkLst>
        </pc:spChg>
        <pc:spChg chg="mod">
          <ac:chgData name="Toby Donaldson" userId="2e6e5431-bb17-4c41-9985-d39c50d83c73" providerId="ADAL" clId="{A515520A-0FCD-486C-A2CC-7D014497B132}" dt="2024-09-16T17:36:50.052" v="5" actId="165"/>
          <ac:spMkLst>
            <pc:docMk/>
            <pc:sldMk cId="1564174174" sldId="257"/>
            <ac:spMk id="9" creationId="{8D409C56-D16B-9D60-A28F-140EDC33F944}"/>
          </ac:spMkLst>
        </pc:spChg>
        <pc:spChg chg="mod">
          <ac:chgData name="Toby Donaldson" userId="2e6e5431-bb17-4c41-9985-d39c50d83c73" providerId="ADAL" clId="{A515520A-0FCD-486C-A2CC-7D014497B132}" dt="2024-09-16T17:36:50.052" v="5" actId="165"/>
          <ac:spMkLst>
            <pc:docMk/>
            <pc:sldMk cId="1564174174" sldId="257"/>
            <ac:spMk id="11" creationId="{CE410A48-605E-D626-5F55-DCE88E37207B}"/>
          </ac:spMkLst>
        </pc:spChg>
        <pc:spChg chg="mod">
          <ac:chgData name="Toby Donaldson" userId="2e6e5431-bb17-4c41-9985-d39c50d83c73" providerId="ADAL" clId="{A515520A-0FCD-486C-A2CC-7D014497B132}" dt="2024-09-16T17:36:50.052" v="5" actId="165"/>
          <ac:spMkLst>
            <pc:docMk/>
            <pc:sldMk cId="1564174174" sldId="257"/>
            <ac:spMk id="14" creationId="{B1EB3134-D8A8-CAAB-AE7A-EA44B6859B3F}"/>
          </ac:spMkLst>
        </pc:spChg>
        <pc:spChg chg="mod">
          <ac:chgData name="Toby Donaldson" userId="2e6e5431-bb17-4c41-9985-d39c50d83c73" providerId="ADAL" clId="{A515520A-0FCD-486C-A2CC-7D014497B132}" dt="2024-09-16T17:36:50.052" v="5" actId="165"/>
          <ac:spMkLst>
            <pc:docMk/>
            <pc:sldMk cId="1564174174" sldId="257"/>
            <ac:spMk id="15" creationId="{7709DDE2-385E-5089-30FB-920A0B0F27A3}"/>
          </ac:spMkLst>
        </pc:spChg>
        <pc:spChg chg="del mod topLvl">
          <ac:chgData name="Toby Donaldson" userId="2e6e5431-bb17-4c41-9985-d39c50d83c73" providerId="ADAL" clId="{A515520A-0FCD-486C-A2CC-7D014497B132}" dt="2024-09-16T17:36:57.797" v="6" actId="21"/>
          <ac:spMkLst>
            <pc:docMk/>
            <pc:sldMk cId="1564174174" sldId="257"/>
            <ac:spMk id="18" creationId="{4974C57B-6738-A480-36E1-BF34EF9C79F1}"/>
          </ac:spMkLst>
        </pc:spChg>
        <pc:spChg chg="mod topLvl">
          <ac:chgData name="Toby Donaldson" userId="2e6e5431-bb17-4c41-9985-d39c50d83c73" providerId="ADAL" clId="{A515520A-0FCD-486C-A2CC-7D014497B132}" dt="2024-09-16T17:44:41.567" v="26" actId="1076"/>
          <ac:spMkLst>
            <pc:docMk/>
            <pc:sldMk cId="1564174174" sldId="257"/>
            <ac:spMk id="31" creationId="{3E7C6BDF-914F-273C-A732-BD72CA1F5A5F}"/>
          </ac:spMkLst>
        </pc:spChg>
        <pc:grpChg chg="del mod topLvl">
          <ac:chgData name="Toby Donaldson" userId="2e6e5431-bb17-4c41-9985-d39c50d83c73" providerId="ADAL" clId="{A515520A-0FCD-486C-A2CC-7D014497B132}" dt="2024-09-16T17:36:57.797" v="6" actId="21"/>
          <ac:grpSpMkLst>
            <pc:docMk/>
            <pc:sldMk cId="1564174174" sldId="257"/>
            <ac:grpSpMk id="10" creationId="{04BABEC9-26A1-8927-D4BE-3905793EAF3C}"/>
          </ac:grpSpMkLst>
        </pc:grpChg>
        <pc:grpChg chg="del mod topLvl">
          <ac:chgData name="Toby Donaldson" userId="2e6e5431-bb17-4c41-9985-d39c50d83c73" providerId="ADAL" clId="{A515520A-0FCD-486C-A2CC-7D014497B132}" dt="2024-09-16T17:36:57.797" v="6" actId="21"/>
          <ac:grpSpMkLst>
            <pc:docMk/>
            <pc:sldMk cId="1564174174" sldId="257"/>
            <ac:grpSpMk id="13" creationId="{4009F340-E0C5-4C16-9EC0-D7200C5BF59D}"/>
          </ac:grpSpMkLst>
        </pc:grpChg>
        <pc:grpChg chg="del mod topLvl">
          <ac:chgData name="Toby Donaldson" userId="2e6e5431-bb17-4c41-9985-d39c50d83c73" providerId="ADAL" clId="{A515520A-0FCD-486C-A2CC-7D014497B132}" dt="2024-09-16T17:36:57.797" v="6" actId="21"/>
          <ac:grpSpMkLst>
            <pc:docMk/>
            <pc:sldMk cId="1564174174" sldId="257"/>
            <ac:grpSpMk id="16" creationId="{A43169A7-4379-4BA6-4ACF-24B47C969791}"/>
          </ac:grpSpMkLst>
        </pc:grpChg>
        <pc:grpChg chg="del">
          <ac:chgData name="Toby Donaldson" userId="2e6e5431-bb17-4c41-9985-d39c50d83c73" providerId="ADAL" clId="{A515520A-0FCD-486C-A2CC-7D014497B132}" dt="2024-09-16T17:36:50.052" v="5" actId="165"/>
          <ac:grpSpMkLst>
            <pc:docMk/>
            <pc:sldMk cId="1564174174" sldId="257"/>
            <ac:grpSpMk id="32" creationId="{609F6DAF-69E0-4240-4CB0-A656E8166D93}"/>
          </ac:grpSpMkLst>
        </pc:grpChg>
        <pc:picChg chg="add mod">
          <ac:chgData name="Toby Donaldson" userId="2e6e5431-bb17-4c41-9985-d39c50d83c73" providerId="ADAL" clId="{A515520A-0FCD-486C-A2CC-7D014497B132}" dt="2024-09-16T17:44:11.418" v="21" actId="1076"/>
          <ac:picMkLst>
            <pc:docMk/>
            <pc:sldMk cId="1564174174" sldId="257"/>
            <ac:picMk id="2050" creationId="{40E57054-8058-7D06-867C-618B47C7CBB7}"/>
          </ac:picMkLst>
        </pc:picChg>
        <pc:cxnChg chg="add mod ord">
          <ac:chgData name="Toby Donaldson" userId="2e6e5431-bb17-4c41-9985-d39c50d83c73" providerId="ADAL" clId="{A515520A-0FCD-486C-A2CC-7D014497B132}" dt="2024-09-16T17:44:32.588" v="24" actId="1076"/>
          <ac:cxnSpMkLst>
            <pc:docMk/>
            <pc:sldMk cId="1564174174" sldId="257"/>
            <ac:cxnSpMk id="3" creationId="{00F0D90C-7456-6B0B-9C4A-C20E9F5914B6}"/>
          </ac:cxnSpMkLst>
        </pc:cxnChg>
      </pc:sldChg>
      <pc:sldChg chg="del">
        <pc:chgData name="Toby Donaldson" userId="2e6e5431-bb17-4c41-9985-d39c50d83c73" providerId="ADAL" clId="{A515520A-0FCD-486C-A2CC-7D014497B132}" dt="2024-09-16T19:18:01.117" v="944" actId="2696"/>
        <pc:sldMkLst>
          <pc:docMk/>
          <pc:sldMk cId="2049895442" sldId="258"/>
        </pc:sldMkLst>
      </pc:sldChg>
      <pc:sldChg chg="addSp delSp modSp mod">
        <pc:chgData name="Toby Donaldson" userId="2e6e5431-bb17-4c41-9985-d39c50d83c73" providerId="ADAL" clId="{A515520A-0FCD-486C-A2CC-7D014497B132}" dt="2024-09-18T21:55:31.410" v="953"/>
        <pc:sldMkLst>
          <pc:docMk/>
          <pc:sldMk cId="2020498111" sldId="269"/>
        </pc:sldMkLst>
        <pc:spChg chg="mod topLvl">
          <ac:chgData name="Toby Donaldson" userId="2e6e5431-bb17-4c41-9985-d39c50d83c73" providerId="ADAL" clId="{A515520A-0FCD-486C-A2CC-7D014497B132}" dt="2024-09-17T03:55:38.203" v="948" actId="165"/>
          <ac:spMkLst>
            <pc:docMk/>
            <pc:sldMk cId="2020498111" sldId="269"/>
            <ac:spMk id="14" creationId="{FB007572-40DD-CEF1-D014-79447D388FF3}"/>
          </ac:spMkLst>
        </pc:spChg>
        <pc:spChg chg="mod topLvl">
          <ac:chgData name="Toby Donaldson" userId="2e6e5431-bb17-4c41-9985-d39c50d83c73" providerId="ADAL" clId="{A515520A-0FCD-486C-A2CC-7D014497B132}" dt="2024-09-17T03:55:38.203" v="948" actId="165"/>
          <ac:spMkLst>
            <pc:docMk/>
            <pc:sldMk cId="2020498111" sldId="269"/>
            <ac:spMk id="15" creationId="{ABD6664D-9655-2F19-AE3C-F269E40352C9}"/>
          </ac:spMkLst>
        </pc:spChg>
        <pc:grpChg chg="del mod">
          <ac:chgData name="Toby Donaldson" userId="2e6e5431-bb17-4c41-9985-d39c50d83c73" providerId="ADAL" clId="{A515520A-0FCD-486C-A2CC-7D014497B132}" dt="2024-09-17T03:55:38.203" v="948" actId="165"/>
          <ac:grpSpMkLst>
            <pc:docMk/>
            <pc:sldMk cId="2020498111" sldId="269"/>
            <ac:grpSpMk id="11" creationId="{6E05BE33-57C5-CB83-B7E3-8EC1D2D9C2AA}"/>
          </ac:grpSpMkLst>
        </pc:grpChg>
        <pc:grpChg chg="mod topLvl">
          <ac:chgData name="Toby Donaldson" userId="2e6e5431-bb17-4c41-9985-d39c50d83c73" providerId="ADAL" clId="{A515520A-0FCD-486C-A2CC-7D014497B132}" dt="2024-09-17T03:56:24.602" v="952" actId="1076"/>
          <ac:grpSpMkLst>
            <pc:docMk/>
            <pc:sldMk cId="2020498111" sldId="269"/>
            <ac:grpSpMk id="13" creationId="{A29488C9-EB21-C5FD-DB93-B2D0288BD8CA}"/>
          </ac:grpSpMkLst>
        </pc:grpChg>
        <pc:inkChg chg="add">
          <ac:chgData name="Toby Donaldson" userId="2e6e5431-bb17-4c41-9985-d39c50d83c73" providerId="ADAL" clId="{A515520A-0FCD-486C-A2CC-7D014497B132}" dt="2024-09-18T21:55:31.410" v="953"/>
          <ac:inkMkLst>
            <pc:docMk/>
            <pc:sldMk cId="2020498111" sldId="269"/>
            <ac:inkMk id="11" creationId="{1B370A92-7AB6-99F8-D29C-AC0156043C26}"/>
          </ac:inkMkLst>
        </pc:inkChg>
        <pc:cxnChg chg="mod">
          <ac:chgData name="Toby Donaldson" userId="2e6e5431-bb17-4c41-9985-d39c50d83c73" providerId="ADAL" clId="{A515520A-0FCD-486C-A2CC-7D014497B132}" dt="2024-09-17T03:55:38.203" v="948" actId="165"/>
          <ac:cxnSpMkLst>
            <pc:docMk/>
            <pc:sldMk cId="2020498111" sldId="269"/>
            <ac:cxnSpMk id="3" creationId="{8A31175A-A137-DEDD-5046-D77086FE6E65}"/>
          </ac:cxnSpMkLst>
        </pc:cxnChg>
        <pc:cxnChg chg="mod">
          <ac:chgData name="Toby Donaldson" userId="2e6e5431-bb17-4c41-9985-d39c50d83c73" providerId="ADAL" clId="{A515520A-0FCD-486C-A2CC-7D014497B132}" dt="2024-09-17T03:55:38.203" v="948" actId="165"/>
          <ac:cxnSpMkLst>
            <pc:docMk/>
            <pc:sldMk cId="2020498111" sldId="269"/>
            <ac:cxnSpMk id="5" creationId="{5C106F43-6AE9-D878-C0EF-65D4E17CCE55}"/>
          </ac:cxnSpMkLst>
        </pc:cxnChg>
        <pc:cxnChg chg="mod">
          <ac:chgData name="Toby Donaldson" userId="2e6e5431-bb17-4c41-9985-d39c50d83c73" providerId="ADAL" clId="{A515520A-0FCD-486C-A2CC-7D014497B132}" dt="2024-09-17T03:55:38.203" v="948" actId="165"/>
          <ac:cxnSpMkLst>
            <pc:docMk/>
            <pc:sldMk cId="2020498111" sldId="269"/>
            <ac:cxnSpMk id="6" creationId="{03DA9AC5-86E3-7143-7D35-1BD469166430}"/>
          </ac:cxnSpMkLst>
        </pc:cxnChg>
      </pc:sldChg>
      <pc:sldChg chg="add">
        <pc:chgData name="Toby Donaldson" userId="2e6e5431-bb17-4c41-9985-d39c50d83c73" providerId="ADAL" clId="{A515520A-0FCD-486C-A2CC-7D014497B132}" dt="2024-09-16T17:36:30.465" v="4" actId="2890"/>
        <pc:sldMkLst>
          <pc:docMk/>
          <pc:sldMk cId="624584149" sldId="271"/>
        </pc:sldMkLst>
      </pc:sldChg>
      <pc:sldChg chg="addSp delSp modSp add mod ord">
        <pc:chgData name="Toby Donaldson" userId="2e6e5431-bb17-4c41-9985-d39c50d83c73" providerId="ADAL" clId="{A515520A-0FCD-486C-A2CC-7D014497B132}" dt="2024-09-16T19:04:42.992" v="941"/>
        <pc:sldMkLst>
          <pc:docMk/>
          <pc:sldMk cId="2541733131" sldId="272"/>
        </pc:sldMkLst>
        <pc:spChg chg="add mod">
          <ac:chgData name="Toby Donaldson" userId="2e6e5431-bb17-4c41-9985-d39c50d83c73" providerId="ADAL" clId="{A515520A-0FCD-486C-A2CC-7D014497B132}" dt="2024-09-16T17:51:10.894" v="233" actId="20577"/>
          <ac:spMkLst>
            <pc:docMk/>
            <pc:sldMk cId="2541733131" sldId="272"/>
            <ac:spMk id="2" creationId="{E22F6E4A-D60F-0E21-69FD-95F4FA85D7FC}"/>
          </ac:spMkLst>
        </pc:spChg>
        <pc:picChg chg="del">
          <ac:chgData name="Toby Donaldson" userId="2e6e5431-bb17-4c41-9985-d39c50d83c73" providerId="ADAL" clId="{A515520A-0FCD-486C-A2CC-7D014497B132}" dt="2024-09-16T17:45:44.859" v="30" actId="21"/>
          <ac:picMkLst>
            <pc:docMk/>
            <pc:sldMk cId="2541733131" sldId="272"/>
            <ac:picMk id="2050" creationId="{40E57054-8058-7D06-867C-618B47C7CBB7}"/>
          </ac:picMkLst>
        </pc:picChg>
        <pc:picChg chg="add mod">
          <ac:chgData name="Toby Donaldson" userId="2e6e5431-bb17-4c41-9985-d39c50d83c73" providerId="ADAL" clId="{A515520A-0FCD-486C-A2CC-7D014497B132}" dt="2024-09-16T17:46:16.861" v="33" actId="1076"/>
          <ac:picMkLst>
            <pc:docMk/>
            <pc:sldMk cId="2541733131" sldId="272"/>
            <ac:picMk id="3074" creationId="{8E59A6CF-D42D-AD37-5D8B-75BCA0579A78}"/>
          </ac:picMkLst>
        </pc:picChg>
      </pc:sldChg>
      <pc:sldChg chg="addSp delSp modSp add mod ord">
        <pc:chgData name="Toby Donaldson" userId="2e6e5431-bb17-4c41-9985-d39c50d83c73" providerId="ADAL" clId="{A515520A-0FCD-486C-A2CC-7D014497B132}" dt="2024-09-16T19:04:53.403" v="943"/>
        <pc:sldMkLst>
          <pc:docMk/>
          <pc:sldMk cId="354076809" sldId="273"/>
        </pc:sldMkLst>
        <pc:spChg chg="add mod">
          <ac:chgData name="Toby Donaldson" userId="2e6e5431-bb17-4c41-9985-d39c50d83c73" providerId="ADAL" clId="{A515520A-0FCD-486C-A2CC-7D014497B132}" dt="2024-09-16T17:50:25.747" v="167" actId="122"/>
          <ac:spMkLst>
            <pc:docMk/>
            <pc:sldMk cId="354076809" sldId="273"/>
            <ac:spMk id="2" creationId="{1EE472E2-49AB-1B51-3E11-E40F35B559D4}"/>
          </ac:spMkLst>
        </pc:spChg>
        <pc:picChg chg="del">
          <ac:chgData name="Toby Donaldson" userId="2e6e5431-bb17-4c41-9985-d39c50d83c73" providerId="ADAL" clId="{A515520A-0FCD-486C-A2CC-7D014497B132}" dt="2024-09-16T17:47:59.774" v="80" actId="21"/>
          <ac:picMkLst>
            <pc:docMk/>
            <pc:sldMk cId="354076809" sldId="273"/>
            <ac:picMk id="3074" creationId="{8E59A6CF-D42D-AD37-5D8B-75BCA0579A78}"/>
          </ac:picMkLst>
        </pc:picChg>
        <pc:picChg chg="add mod">
          <ac:chgData name="Toby Donaldson" userId="2e6e5431-bb17-4c41-9985-d39c50d83c73" providerId="ADAL" clId="{A515520A-0FCD-486C-A2CC-7D014497B132}" dt="2024-09-16T17:48:03.475" v="81" actId="1076"/>
          <ac:picMkLst>
            <pc:docMk/>
            <pc:sldMk cId="354076809" sldId="273"/>
            <ac:picMk id="4098" creationId="{69EC3E31-44C5-DE32-0AAE-57F7AEDAEAEE}"/>
          </ac:picMkLst>
        </pc:picChg>
      </pc:sldChg>
      <pc:sldChg chg="addSp delSp modSp add mod ord">
        <pc:chgData name="Toby Donaldson" userId="2e6e5431-bb17-4c41-9985-d39c50d83c73" providerId="ADAL" clId="{A515520A-0FCD-486C-A2CC-7D014497B132}" dt="2024-09-16T19:04:18.839" v="935"/>
        <pc:sldMkLst>
          <pc:docMk/>
          <pc:sldMk cId="2168191691" sldId="274"/>
        </pc:sldMkLst>
        <pc:spChg chg="mod">
          <ac:chgData name="Toby Donaldson" userId="2e6e5431-bb17-4c41-9985-d39c50d83c73" providerId="ADAL" clId="{A515520A-0FCD-486C-A2CC-7D014497B132}" dt="2024-09-16T17:54:47.596" v="388" actId="20577"/>
          <ac:spMkLst>
            <pc:docMk/>
            <pc:sldMk cId="2168191691" sldId="274"/>
            <ac:spMk id="2" creationId="{1EE472E2-49AB-1B51-3E11-E40F35B559D4}"/>
          </ac:spMkLst>
        </pc:spChg>
        <pc:picChg chg="del">
          <ac:chgData name="Toby Donaldson" userId="2e6e5431-bb17-4c41-9985-d39c50d83c73" providerId="ADAL" clId="{A515520A-0FCD-486C-A2CC-7D014497B132}" dt="2024-09-16T17:52:37.040" v="236" actId="21"/>
          <ac:picMkLst>
            <pc:docMk/>
            <pc:sldMk cId="2168191691" sldId="274"/>
            <ac:picMk id="4098" creationId="{69EC3E31-44C5-DE32-0AAE-57F7AEDAEAEE}"/>
          </ac:picMkLst>
        </pc:picChg>
        <pc:picChg chg="add mod">
          <ac:chgData name="Toby Donaldson" userId="2e6e5431-bb17-4c41-9985-d39c50d83c73" providerId="ADAL" clId="{A515520A-0FCD-486C-A2CC-7D014497B132}" dt="2024-09-16T17:53:37.013" v="294" actId="1076"/>
          <ac:picMkLst>
            <pc:docMk/>
            <pc:sldMk cId="2168191691" sldId="274"/>
            <ac:picMk id="5122" creationId="{8E45775D-5E04-1E3E-06EF-D88C555DCD1A}"/>
          </ac:picMkLst>
        </pc:picChg>
      </pc:sldChg>
      <pc:sldChg chg="addSp delSp modSp add mod ord">
        <pc:chgData name="Toby Donaldson" userId="2e6e5431-bb17-4c41-9985-d39c50d83c73" providerId="ADAL" clId="{A515520A-0FCD-486C-A2CC-7D014497B132}" dt="2024-09-16T20:34:50.813" v="945" actId="1076"/>
        <pc:sldMkLst>
          <pc:docMk/>
          <pc:sldMk cId="3624217243" sldId="275"/>
        </pc:sldMkLst>
        <pc:spChg chg="mod">
          <ac:chgData name="Toby Donaldson" userId="2e6e5431-bb17-4c41-9985-d39c50d83c73" providerId="ADAL" clId="{A515520A-0FCD-486C-A2CC-7D014497B132}" dt="2024-09-16T20:34:50.813" v="945" actId="1076"/>
          <ac:spMkLst>
            <pc:docMk/>
            <pc:sldMk cId="3624217243" sldId="275"/>
            <ac:spMk id="2" creationId="{1EE472E2-49AB-1B51-3E11-E40F35B559D4}"/>
          </ac:spMkLst>
        </pc:spChg>
        <pc:picChg chg="del">
          <ac:chgData name="Toby Donaldson" userId="2e6e5431-bb17-4c41-9985-d39c50d83c73" providerId="ADAL" clId="{A515520A-0FCD-486C-A2CC-7D014497B132}" dt="2024-09-16T17:55:49.671" v="392" actId="21"/>
          <ac:picMkLst>
            <pc:docMk/>
            <pc:sldMk cId="3624217243" sldId="275"/>
            <ac:picMk id="5122" creationId="{8E45775D-5E04-1E3E-06EF-D88C555DCD1A}"/>
          </ac:picMkLst>
        </pc:picChg>
        <pc:picChg chg="add mod">
          <ac:chgData name="Toby Donaldson" userId="2e6e5431-bb17-4c41-9985-d39c50d83c73" providerId="ADAL" clId="{A515520A-0FCD-486C-A2CC-7D014497B132}" dt="2024-09-16T17:56:03.741" v="410" actId="1076"/>
          <ac:picMkLst>
            <pc:docMk/>
            <pc:sldMk cId="3624217243" sldId="275"/>
            <ac:picMk id="6146" creationId="{A001934C-1F27-3BC0-A779-0FDF7DBA04DC}"/>
          </ac:picMkLst>
        </pc:picChg>
      </pc:sldChg>
      <pc:sldChg chg="addSp delSp modSp add mod">
        <pc:chgData name="Toby Donaldson" userId="2e6e5431-bb17-4c41-9985-d39c50d83c73" providerId="ADAL" clId="{A515520A-0FCD-486C-A2CC-7D014497B132}" dt="2024-09-16T18:58:58.852" v="826" actId="33524"/>
        <pc:sldMkLst>
          <pc:docMk/>
          <pc:sldMk cId="2165635234" sldId="276"/>
        </pc:sldMkLst>
        <pc:spChg chg="add mod">
          <ac:chgData name="Toby Donaldson" userId="2e6e5431-bb17-4c41-9985-d39c50d83c73" providerId="ADAL" clId="{A515520A-0FCD-486C-A2CC-7D014497B132}" dt="2024-09-16T18:58:58.852" v="826" actId="33524"/>
          <ac:spMkLst>
            <pc:docMk/>
            <pc:sldMk cId="2165635234" sldId="276"/>
            <ac:spMk id="2" creationId="{816F0687-E934-1F3A-DEEA-A9A3D68E192C}"/>
          </ac:spMkLst>
        </pc:spChg>
        <pc:spChg chg="add mod">
          <ac:chgData name="Toby Donaldson" userId="2e6e5431-bb17-4c41-9985-d39c50d83c73" providerId="ADAL" clId="{A515520A-0FCD-486C-A2CC-7D014497B132}" dt="2024-09-16T18:58:51.582" v="825" actId="1076"/>
          <ac:spMkLst>
            <pc:docMk/>
            <pc:sldMk cId="2165635234" sldId="276"/>
            <ac:spMk id="5" creationId="{76A0AE94-C77B-ADBE-3904-252E0514D648}"/>
          </ac:spMkLst>
        </pc:spChg>
        <pc:picChg chg="del">
          <ac:chgData name="Toby Donaldson" userId="2e6e5431-bb17-4c41-9985-d39c50d83c73" providerId="ADAL" clId="{A515520A-0FCD-486C-A2CC-7D014497B132}" dt="2024-09-16T18:06:07.361" v="525" actId="21"/>
          <ac:picMkLst>
            <pc:docMk/>
            <pc:sldMk cId="2165635234" sldId="276"/>
            <ac:picMk id="2050" creationId="{40E57054-8058-7D06-867C-618B47C7CBB7}"/>
          </ac:picMkLst>
        </pc:picChg>
        <pc:picChg chg="add mod">
          <ac:chgData name="Toby Donaldson" userId="2e6e5431-bb17-4c41-9985-d39c50d83c73" providerId="ADAL" clId="{A515520A-0FCD-486C-A2CC-7D014497B132}" dt="2024-09-16T18:06:45.121" v="538" actId="732"/>
          <ac:picMkLst>
            <pc:docMk/>
            <pc:sldMk cId="2165635234" sldId="276"/>
            <ac:picMk id="7170" creationId="{4023079E-7CA4-5592-177D-8ADE1F14F7E0}"/>
          </ac:picMkLst>
        </pc:picChg>
      </pc:sldChg>
      <pc:sldChg chg="addSp delSp modSp add mod ord">
        <pc:chgData name="Toby Donaldson" userId="2e6e5431-bb17-4c41-9985-d39c50d83c73" providerId="ADAL" clId="{A515520A-0FCD-486C-A2CC-7D014497B132}" dt="2024-09-16T19:04:29.743" v="939"/>
        <pc:sldMkLst>
          <pc:docMk/>
          <pc:sldMk cId="798263514" sldId="277"/>
        </pc:sldMkLst>
        <pc:spChg chg="mod">
          <ac:chgData name="Toby Donaldson" userId="2e6e5431-bb17-4c41-9985-d39c50d83c73" providerId="ADAL" clId="{A515520A-0FCD-486C-A2CC-7D014497B132}" dt="2024-09-16T19:03:53.773" v="933" actId="20577"/>
          <ac:spMkLst>
            <pc:docMk/>
            <pc:sldMk cId="798263514" sldId="277"/>
            <ac:spMk id="2" creationId="{1EE472E2-49AB-1B51-3E11-E40F35B559D4}"/>
          </ac:spMkLst>
        </pc:spChg>
        <pc:picChg chg="del">
          <ac:chgData name="Toby Donaldson" userId="2e6e5431-bb17-4c41-9985-d39c50d83c73" providerId="ADAL" clId="{A515520A-0FCD-486C-A2CC-7D014497B132}" dt="2024-09-16T19:01:14.617" v="829" actId="21"/>
          <ac:picMkLst>
            <pc:docMk/>
            <pc:sldMk cId="798263514" sldId="277"/>
            <ac:picMk id="4098" creationId="{69EC3E31-44C5-DE32-0AAE-57F7AEDAEAEE}"/>
          </ac:picMkLst>
        </pc:picChg>
        <pc:picChg chg="add mod">
          <ac:chgData name="Toby Donaldson" userId="2e6e5431-bb17-4c41-9985-d39c50d83c73" providerId="ADAL" clId="{A515520A-0FCD-486C-A2CC-7D014497B132}" dt="2024-09-16T19:02:02.346" v="867" actId="1076"/>
          <ac:picMkLst>
            <pc:docMk/>
            <pc:sldMk cId="798263514" sldId="277"/>
            <ac:picMk id="8194" creationId="{9CF62659-C05B-2324-D559-15F3A3CFA9B2}"/>
          </ac:picMkLst>
        </pc:picChg>
      </pc:sldChg>
      <pc:sldChg chg="addSp">
        <pc:chgData name="Toby Donaldson" userId="2e6e5431-bb17-4c41-9985-d39c50d83c73" providerId="ADAL" clId="{A515520A-0FCD-486C-A2CC-7D014497B132}" dt="2024-09-18T21:55:31.410" v="953"/>
        <pc:sldMkLst>
          <pc:docMk/>
          <pc:sldMk cId="899495814" sldId="284"/>
        </pc:sldMkLst>
        <pc:inkChg chg="add">
          <ac:chgData name="Toby Donaldson" userId="2e6e5431-bb17-4c41-9985-d39c50d83c73" providerId="ADAL" clId="{A515520A-0FCD-486C-A2CC-7D014497B132}" dt="2024-09-18T21:55:31.410" v="953"/>
          <ac:inkMkLst>
            <pc:docMk/>
            <pc:sldMk cId="899495814" sldId="284"/>
            <ac:inkMk id="3" creationId="{38AF0BF5-8D76-603F-A8D4-401D9B2517E9}"/>
          </ac:inkMkLst>
        </pc:inkChg>
      </pc:sldChg>
      <pc:sldChg chg="del">
        <pc:chgData name="Toby Donaldson" userId="2e6e5431-bb17-4c41-9985-d39c50d83c73" providerId="ADAL" clId="{A515520A-0FCD-486C-A2CC-7D014497B132}" dt="2024-09-17T03:08:03.412" v="946" actId="2696"/>
        <pc:sldMkLst>
          <pc:docMk/>
          <pc:sldMk cId="3414341889" sldId="286"/>
        </pc:sldMkLst>
      </pc:sldChg>
      <pc:sldChg chg="addSp">
        <pc:chgData name="Toby Donaldson" userId="2e6e5431-bb17-4c41-9985-d39c50d83c73" providerId="ADAL" clId="{A515520A-0FCD-486C-A2CC-7D014497B132}" dt="2024-09-18T21:55:31.410" v="953"/>
        <pc:sldMkLst>
          <pc:docMk/>
          <pc:sldMk cId="302167807" sldId="299"/>
        </pc:sldMkLst>
        <pc:inkChg chg="add">
          <ac:chgData name="Toby Donaldson" userId="2e6e5431-bb17-4c41-9985-d39c50d83c73" providerId="ADAL" clId="{A515520A-0FCD-486C-A2CC-7D014497B132}" dt="2024-09-18T21:55:31.410" v="953"/>
          <ac:inkMkLst>
            <pc:docMk/>
            <pc:sldMk cId="302167807" sldId="299"/>
            <ac:inkMk id="12" creationId="{F731033A-1FF7-12B6-FF02-080DE7AC82FF}"/>
          </ac:inkMkLst>
        </pc:inkChg>
      </pc:sldChg>
      <pc:sldChg chg="addSp">
        <pc:chgData name="Toby Donaldson" userId="2e6e5431-bb17-4c41-9985-d39c50d83c73" providerId="ADAL" clId="{A515520A-0FCD-486C-A2CC-7D014497B132}" dt="2024-09-18T21:55:31.410" v="953"/>
        <pc:sldMkLst>
          <pc:docMk/>
          <pc:sldMk cId="711128939" sldId="307"/>
        </pc:sldMkLst>
        <pc:inkChg chg="add">
          <ac:chgData name="Toby Donaldson" userId="2e6e5431-bb17-4c41-9985-d39c50d83c73" providerId="ADAL" clId="{A515520A-0FCD-486C-A2CC-7D014497B132}" dt="2024-09-18T21:55:31.410" v="953"/>
          <ac:inkMkLst>
            <pc:docMk/>
            <pc:sldMk cId="711128939" sldId="307"/>
            <ac:inkMk id="5" creationId="{95754E7B-88BC-3CD1-E3B8-91F67A390F8E}"/>
          </ac:inkMkLst>
        </pc:inkChg>
      </pc:sldChg>
      <pc:sldChg chg="addSp">
        <pc:chgData name="Toby Donaldson" userId="2e6e5431-bb17-4c41-9985-d39c50d83c73" providerId="ADAL" clId="{A515520A-0FCD-486C-A2CC-7D014497B132}" dt="2024-09-18T21:55:31.410" v="953"/>
        <pc:sldMkLst>
          <pc:docMk/>
          <pc:sldMk cId="2722314743" sldId="310"/>
        </pc:sldMkLst>
        <pc:inkChg chg="add">
          <ac:chgData name="Toby Donaldson" userId="2e6e5431-bb17-4c41-9985-d39c50d83c73" providerId="ADAL" clId="{A515520A-0FCD-486C-A2CC-7D014497B132}" dt="2024-09-18T21:55:31.410" v="953"/>
          <ac:inkMkLst>
            <pc:docMk/>
            <pc:sldMk cId="2722314743" sldId="310"/>
            <ac:inkMk id="2" creationId="{233D7823-66E4-FB22-0996-F10B9B151B01}"/>
          </ac:inkMkLst>
        </pc:inkChg>
      </pc:sldChg>
      <pc:sldChg chg="addSp">
        <pc:chgData name="Toby Donaldson" userId="2e6e5431-bb17-4c41-9985-d39c50d83c73" providerId="ADAL" clId="{A515520A-0FCD-486C-A2CC-7D014497B132}" dt="2024-09-18T21:55:31.410" v="953"/>
        <pc:sldMkLst>
          <pc:docMk/>
          <pc:sldMk cId="1963568937" sldId="317"/>
        </pc:sldMkLst>
        <pc:inkChg chg="add">
          <ac:chgData name="Toby Donaldson" userId="2e6e5431-bb17-4c41-9985-d39c50d83c73" providerId="ADAL" clId="{A515520A-0FCD-486C-A2CC-7D014497B132}" dt="2024-09-18T21:55:31.410" v="953"/>
          <ac:inkMkLst>
            <pc:docMk/>
            <pc:sldMk cId="1963568937" sldId="317"/>
            <ac:inkMk id="6" creationId="{1E02A07E-C198-4823-2442-58184AA57E13}"/>
          </ac:inkMkLst>
        </pc:inkChg>
      </pc:sldChg>
      <pc:sldChg chg="addSp">
        <pc:chgData name="Toby Donaldson" userId="2e6e5431-bb17-4c41-9985-d39c50d83c73" providerId="ADAL" clId="{A515520A-0FCD-486C-A2CC-7D014497B132}" dt="2024-09-18T21:55:31.410" v="953"/>
        <pc:sldMkLst>
          <pc:docMk/>
          <pc:sldMk cId="3885649669" sldId="320"/>
        </pc:sldMkLst>
        <pc:inkChg chg="add">
          <ac:chgData name="Toby Donaldson" userId="2e6e5431-bb17-4c41-9985-d39c50d83c73" providerId="ADAL" clId="{A515520A-0FCD-486C-A2CC-7D014497B132}" dt="2024-09-18T21:55:31.410" v="953"/>
          <ac:inkMkLst>
            <pc:docMk/>
            <pc:sldMk cId="3885649669" sldId="320"/>
            <ac:inkMk id="3" creationId="{E34D4937-849C-F770-CE42-5C276621B2C7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42:47.9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15597 3613 11 0,'0'0'0'0,"0"0"0"0,0 0 0 0,33 0 1 0,-28-5-1 0,-5 5-9 0</inkml:trace>
  <inkml:trace contextRef="#ctx0" brushRef="#br0" timeOffset="1416.29">15630 3540 11 0,'0'0'0'16,"0"0"0"-16,0-6 0 0,-6 1 1 16,6 5-1-16,-5-3 1 0,2-11-1 15,-3 8 0-15,6 6 0 0,-11 6 1 16,3-12-1-16,0 6 1 0,-17-8-1 16,11 8 0-16,3-6 0 0,-17 1 0 15,17 2 0-15,3 3 1 0,3 0-1 0,-1 0 0 16,6 0 2-16,0 0 1 0,-8 0 0 15,8 0 0-15,0 8-3 0,0-8 0 16,-6 0 65-16,6 6 0 0,0-6 0 16,0 0 1-16,0 8-66 0,0-8 0 0,0 0 81 15,8 6 0-15,-2-6 1 0,0 0 0 16,13-6-82-16,-5-2 0 0,-3 2 49 16,8-2 0-16,-11 8 0 0,1 0 1 15,7-6-50-15,-13 6 0 0,3 0 47 16,5 0 1-16,-9 0 0 0,4 0 0 15,8 0-48-15,-3 6 0 0,-3-6 14 16,9 8 1-16,-9-8-1 0,3 6 1 0,8 2-15 16,-5-2 0-16,0 2 5 0,11 1 1 15,-11-4 0-15,5 1 0 0,20-3-6 16,-15-3 0-16,1-3 21 0,28 3 1 16,-26 0 0-16,-2 0 0 0,28 0-22 15,-34 3 0-15,0 2-7 0,9 1 0 16,-11-3 0-16,-4 2 0 0,12 10 7 15,-5-13 0-15,-7 4 34 0,12 8 0 16,-5-8 0-16,-1-3 0 0,14 8-34 16,-19-8 0-16,5 2-7 0,20-5 0 15,-20 6 0-15,-5-6 0 0,19 0 7 16,-16 3 0-16,2-3 12 0,14 5 0 16,-13-5 1-16,-1 0 0 0,25 0-13 15,-16-5 0-15,5 5 16 0,30-3 1 0,-32 3 0 16,2 0 0-16,25-6-17 0,-30 6 0 15,-4 0 20-15,23 0 0 0,-22 6 0 16,0-6 1-16,19 3-21 0,-24 2 0 16,2-5-8-16,16 9 1 0,-18-4-1 0,5 1 1 15,27-3 7-15,-21 2 0 0,2-5 36 16,33 3 1-16,-36 3 0 0,-2-1 1 16,2-2-38-16,4 3 0 0,-10 0 0 0,10-4 37 15,-7 4 1-15,4-6 0 0,-4 6 0 0,4-6-38 16,2 2 0-16,-6 4 0 0,4-6 0 0,2 0 25 15,-8 0 0-15,8 0 1 0,-3-6-1 0,6 4-25 16,33-4 0-16,-36-2 0 0,1 2 10 0,40-14 0 16,-38 17 0-16,0 3 0 0,30 0-10 15,-35 0 0-15,-4 0 1 0,26 0 0 16,-28 0 0-16,-1 0 1 0,23-5-2 16,-27 2 0-16,5 3-5 0,13-6 0 15,-18 1 0-15,2 2 0 0,19-3 5 16,-22 6 0-16,1-5-44 0,16-4-1 15,-20 4 1-15,-2 5 1 0,5 0 43 16,-5 0 0-16,-5 0-33 0,7 0 1 16,-8 0 0-16,3 5 0 0,3-5 32 15,-5 0 0-15,-4 0 22 0,9 6 0 16,-9-12 0-16,1 12 1 0,2-6-23 16,-8 0 0-16,6 3-36 0,-1 2 1 15,-5-5-2-15,0 0 2 0,6-5 35 16,-6 5 0-16,3-3 37 0,-1-3 2 15,-2 6-2-15,0-8 1 0,-5-6-38 0,-1 8 0 16,1 6 28-16,-17-8 1 0,5 8-1 16,3-6 1-16,-38 0-29 0,32 4 0 15,-4 2-45-15,-23 0 0 0,27-6 0 0,-5 3 0 16,-22-3 45-16,23-5 0 0,-1 3-14 16,-33-6 1-16,30 11-2 0,-8-3 2 15,-30 1 13-15,33 2 0 0,-3 3-33 16,-39-6 0-16,37 6 0 0,-1 0 0 15,-25 0 33-15,34 0 0 0,-3 0 9 16,-39 6 0-16,33-6 0 0,6 3 1 16,-44 2-10-16,38 1 0 0,1-3 16 0,-34 2 1 15,33 1 0-15,6-6 0 0,-36-6-17 16,36 6 0-16,2-5-13 0,-29 2 1 16,26 3 0-16,4 0 0 0,-34 8 12 15,31-8 0-15,6 6 22 0,-37 2 1 16,31-8 0-16,0 3 0 0,-31 0-23 15,34-3 0-15,-3-3 13 0,-28 0-1 16,31-5 0-16,2 2 0 0,-30-2-12 16,28 2 0-16,2-2-19 0,-27-3 0 15,27 8-1-15,-5 3 2 0,-25 0 18 16,25 3 0-16,0 2-22 0,-31 9 1 16,28-14-1-16,9 6 1 0,-40-3 21 15,37 2 0-15,2 1-32 0,-24-3 0 16,27 2 0-16,0-5 0 0,-27 0 32 15,21 3 0-15,4-3 4 0,-31 3 0 0,33 0 0 16,3 2 1-16,-14 1-5 0,22-3 0 16,-5 3-26-16,-15 8 2 0,15-14-1 15,0 8 1-15,-20-2 24 0,25-6 0 0,-2 0-22 16,-6 0 1-16,8 0 0 0,8-6 0 16,-13 0 21-16,8 4 0 0,3 2-9 15,-9-14 0-15,9 8 0 0,2-3 1 16,-2-5 8-16,2 6 0 0,-2 2-96 15,8-8 2-15,0 6 0 0,-5-3-1 16,5-6 95-16,0 5 0 0,-6 10-113 0,0-12-1 16,4 2 1-16,2 12-162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56:44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956 5492 12 0,'0'0'0'0,"0"0"1"0,30-28-1 0,-21 20 0 0,2-3 0 0,-6 2 1 0,-10 1-1 0,5 2 1 16,0 1-1-16,0-4 0 0,0 3 0 0,-6-2 56 15,6 0 0-15,0-7 0 0,0 7 0 0,-5-6-56 16,2 8 0-16,3 6 0 0,0-8 0 0,0 8 46 16,0-6 0-16,0 6 0 0,0 0 0 0,0 0-46 0,0 0 0 15,-6 0 0-15,6 9 48 0,-5 24 2 16,-3-4-1-16,-3 7 0 0,-14 49-49 15,16-49 0-15,4-2 46 0,-9 31 1 16,0-23 0-16,3 0 1 0,3 3-48 16,-3-3 0-16,3 3 0 0,-3 3 55 0,-9 45 1 15,20-51 0-15,-3 3 1 0,-2 45-57 16,5-48 0-16,8-2 44 0,3 44 0 16,-5-42 0-16,-3 6 0 0,-3-11-44 0,5 5 0 15,-5 0 0-15,0-5 5 0,6 5 1 0,-6-14 0 16,-6 0 0-16,6-5-6 0,-8 19 0 15,8-28 0-15,3 0-4 0,2 0 1 16,-5-5 0-16,0 5 0 0,6 3 3 16,-1-6 0-16,-2-6-21 0,2 12 1 15,1-8-1-15,-1 2 1 0,4 3 20 16,-4-6 0-16,1-2-6 0,2 3 0 0,-2-4 0 16,2-5 0-16,3 9 6 0,-3-7 0 15,3 4 27-15,9 3 0 0,-7-4 0 16,-4 1 1-16,16 8-28 0,-14-14 0 15,2 5 2-15,15-2 1 0,-9-3-1 0,6-3 1 16,25-2-3-16,-28-4 0 0,8-2 60 16,23-6 0-16,-28 12 0 0,2-9 0 15,31 5-60-15,-27 9 0 0,-4 0 33 16,26 3 2-16,-34 3-2 0,1-1 1 16,24 4-34-16,-19-7 0 0,-3 4 20 15,27 0 0-15,-21-3 0 0,2-1 1 0,23 1-21 16,-25 3 0-16,7-6 25 0,26 5 1 15,-36-2-1-15,0 3 1 0,27-3-26 16,-27-3 0-16,3 0 7 0,35-3-1 16,-29-3 0-16,-1 3 1 0,30-8-7 15,-30 8 0-15,-2 3 14 0,41 0 0 16,-39-2 0-16,5 2 0 0,26 0-14 16,-31 0 0-16,0 0 17 0,36 0 1 15,-41 0 0-15,5 0 0 0,25 0-18 16,-27 2 0-16,2 1 4 0,25 3 1 15,-33-3-1-15,2 2 1 0,26 1-5 16,-28-3 0-16,-6 2 2 0,33 1 1 16,-27-6 0-16,3 3 0 0,27-3-3 15,-22-3 0-15,6 3 4 0,27-14 0 16,-35 8 0-16,-4 1 0 0,31-4-4 16,-33 6 0-16,8 1-3 0,20-7 1 0,-34 9 0 15,-5 6 0-15,11-3 2 0,-14-1 0 16,-3 1-9-16,3 3 1 0,-3-3-1 15,3-1 1-15,3 7 8 0,-8-9 0 0,-3 3-5 16,2-1 0-16,-5-2 0 0,6 3 0 16,-1-6 5-16,-5 3 0 0,0 0 3 15,8 0 1-15,-8 0 0 0,0 0 0 16,0 0-4-16,0 0 0 0,-5-5 0 16,2-6 0-16,3-1 0 0,-5-2 0 15,-1-34 0-15,1 12 0 0,2-1 20 16,-3-5 0-16,6 3 0 0,0 8 1 0,9-6-21 0,2 1 0 15,-6 2 0-15,3-8 0 0,6 5-7 0,11-47 1 16,-19 41-1-16,-1 1 1 0,3-42 6 16,-2 44 0-16,-6-2-20 0,5-6 1 15,-5 6 0-15,0 3 0 0,-5-1 19 0,5-2 0 16,0 3 0-16,0 5 0 0,-6-8-2 0,12-37 1 16,-1 37-1-16,-2 0 1 0,14-23 1 15,-14 43 0-15,8-7-15 0,8-33 1 16,-5 32 0-1,-9-7 0-15,15-19 14 0,-12 33 0 0,3 3-43 0,-3-22 0 16,-8 23 0-16,-5 10 1 0,2 1 42 0,3-1 0 16,-6 4 0-16,-5-4 4 0,3 4 0 0,-6-1 0 15,-2 3 0-15,-6 3-4 0,-3 0 0 0,0 0 0 16,-3 3 0-16,-5 3 13 0,3 2 1 0,-3 0-1 16,-1-2 1-16,4 0-14 0,-36 8 0 0,27-11 0 15,0 2 16-15,-43 4 1 0,35-4 1 16,2-5-1-16,-51 6-17 0,49-3 0 15,-3 2 20-15,-49 1 1 0,41 2-1 16,-6-2 1-16,-60 11-21 0,60-9 0 0,1 4 6 16,-67 16 0-16,64-14 0 0,2 0 0 15,-66 8-6-15,61-13 0 0,-11-1-22 16,-69 4 0-16,71-7 0 0,4 4 0 16,-70 13 22-16,67-13 0 0,-6 2-8 15,-74 3 1-15,68-6 0 0,4 6 0 16,-84 20 7-16,83-11 0 0,-10-1-176 0,2 1 0 15,8 5 1-15,1 0-1 0,85-28-654 0</inkml:trace>
  <inkml:trace contextRef="#ctx0" brushRef="#br0" timeOffset="28116.32">22384 1967 11 0,'0'0'0'0,"0"0"0"0,0 0 0 0,0 0 1 0,0 0-1 0,0 0 1 15,0 0-1-15,0 0 0 0,-28 0 0 0,9 9 1 16,5-1-1-16,-5 3 1 0,-17 4-1 16,22-7 0-16,6 0 0 0,-23 12 0 15,17-14 0-15,3 2 1 0,-11 6-1 16,6-11 0-16,16-3-12 0</inkml:trace>
  <inkml:trace contextRef="#ctx0" brushRef="#br0" timeOffset="28832.44">21922 2218 11 0,'0'0'0'0,"0"0"0"15,-11 8 0-15,3 3 0 0,-3 3 1 0,3 1-1 16,8-1 1-16,0-6-1 0,0-2 0 0,0 2 0 16,0-2 0-16,0 2 25 0,8-8 1 0,3 3-1 15,3 3 1-15,-3-6-26 0,8 5 0 0,9-5 0 16,2 0 0-16,9-5 123 0,0-1 1 0,-6 3-1 15,-6-5 2-15,4 2-125 0,2 6 0 0,-5-8 0 16,2 2 0-16,3 0 70 0,-5 4 1 0,2-4 1 0,-5 6-1 16,-6 0-71-16,3-6 0 0,3 4 0 0,0 2 0 15,0 0 36-15,3 0 0 0,-1-6 0 0,4-3 1 16,7 9-37-16,-5-5 0 0,3-1 0 0,-3 3 0 16,3-8 55-16,0 3 1 0,3 2-1 0,0 3 1 0,2-2-56 15,42-1 0-15,-39 3 0 0,0-5 36 16,48 2-1-16,-51 6 0 0,3 0 0 15,47-8-35-15,-41 8 0 0,-9-6 36 16,62-2 0-16,-54 2 0 0,9-2 2 16,50-7-38-16,-53 10 0 0,3-1 33 15,53-2 1-15,-59-1 0 0,6 9 0 16,47-5-34-16,-52 5 0 0,2-6 7 0,61 3 0 16,-58-2 0-16,3 5 1 0,60-14-8 15,-63 5 0-15,-5 1-10 0,63-12 1 16,-58 12-1-16,0 2 1 0,58-8 9 15,-58 5 0-15,0 4-30 0,52 5 0 16,-60 0 0-16,0 0 0 0,49 5 30 16,-49-2 0-16,0 3 11 0,52 0 1 15,-49-6-1-15,5 2 1 0,44 4-12 16,-50 0 0-16,1-4 24 0,49 12 0 16,-58-8 0-16,-2 0 1 0,40 2-25 15,-40-2 0-15,-6-3 20 0,36 11 0 16,-39 0 0-16,0-9 1 0,36 12-21 15,-36-6 0-15,0-2 23 0,45 5-1 16,-40-6 0-16,1 4 0 0,41-4-22 16,-44-8 0-16,5 6-5 0,39-6 1 15,-38 8 0-15,8 6 0 0,-3-5 4 0,0-4 0 0,0 4 0 16,-1-1 11-16,-1 3 1 0,2-2 0 0,-6-3 0 16,3 2-12-16,0-2 0 0,1 2 0 0,-1-2 0 15,3-4 7-15,0 4 0 0,3-3 0 0,-4 0 1 0,4-3-8 16,3 0 0-16,-1 3 0 0,1 2 0 0,2-2-1 15,0 3 0-15,0-1 0 0,-2-2 1 0,-1 3 0 16,1-1 0-16,10 4 0 0,4-4 0 0,2-5-19 16,3 0 1-16,5 3-1 0,3 3 1 0,3-6 18 15,0 0 0-15,-3 0 0 0,-3-6 0 0,3 3-176 0,-2 3 0 16,-4-5 1-16,1 5-1 0,-1 5 37 0,-5-5 2 16,-8-28-2-16,-5-20 2 0,-56 48-309 0</inkml:trace>
  <inkml:trace contextRef="#ctx0" brushRef="#br0" timeOffset="34899.64">22433 4972 11 0,'0'0'0'0,"0"0"0"0,0 0 0 0,0 0 1 0,-33 23-1 0,33-23-9 16</inkml:trace>
  <inkml:trace contextRef="#ctx0" brushRef="#br0" timeOffset="35199.85">22337 4916 11 0,'0'0'0'0,"0"0"0"0,0 0 0 16,0 0 1-16,5-6-1 0,4 3 1 15,7 3-1-15,-8 0 0 0,1 0 0 0,21-5 1 16,3-1-1-16,11 3 1 0,48-22-1 15,-54 16 0-15,-5 1 70 0,34-6 0 16,-31 6 0-16,2 2 1 0,53-14-71 16,-49 12 0-16,8-1 37 0,60-5 1 15,-46 0-1-15,-4 0 1 0,67-11-38 16,-69 11 0-16,1 2 54 0,57-7 1 16,-58 10-1-16,2 4 0 0,62-1-54 15,-64 3 0-15,-8 3 8 0,57-5 0 16,-51 10 0-16,-4 4 1 0,50-1-9 15,-49-8 0-15,5-3-3 0,47-2 0 16,-50-1 0-16,3 3 0 0,55-8 3 16,-55 8 0-16,6 3-115 0,52-11-1 15,-58 8 1-15,0-2-1 0,0-4 116 0,-3-2 0 16,0 2 0-16,-2 1-27 0,-1-6 1 0,-8 0-1 0,-2-9 1 16,-42 23-61-16</inkml:trace>
  <inkml:trace contextRef="#ctx0" brushRef="#br0" timeOffset="36149.48">24414 2668 11 0,'0'0'0'0,"0"0"0"0,0 0 0 0,44 42 1 16,-35-31-1-16,2-2 1 0,2-1-1 16,-7-2 0-16,-6-6 0 0,5 5 1 15,-5-5-1-15,0 9 1 0,0-6-1 16,0-3 0-16,0 11 47 0,-5-3 1 16,-1 1 0-16,1 5 0 0,-12 20-48 15,12-20 0-15,5 0 50 0,-6 0-1 0,6 0 0 0,-5-6 1 16,2 6-50-16,3-5 0 0,0 2 0 0,0 3 0 15,0-5 54-15,0 5 2 0,0-6-2 0,3 3 1 16,2 6-55-16,4 11 0 0,-7-14 0 16,1-8 45-16,8 17 1 0,-5-15-1 0,2-2 2 15,11 8-47-15,-10-11 0 0,4 2 34 16,23 9 0-16,-11-14 0 0,8-5 0 16,6 2-34-16,-6 3 0 0,-8-6 0 0,3-2-29 15,-1-6 1-15,1 5 0 0,-1 4 0 16,1-1 28-16,2 3 0 0,-10-8 0 0,-1 2 0 0,0-5-139 15,-5 0 1-15,6-5-1 0,-1 2 1 0,6 3 104 0,11-34 1 16,-17 20 0-16,-19 28-99 0</inkml:trace>
  <inkml:trace contextRef="#ctx0" brushRef="#br0" timeOffset="36371.25">25066 2730 392 0,'0'0'0'16,"0"0"0"-16,0 0 46 0,-19 50 0 15,10-27 1-15,4-3 0 0,-6 2-47 0,2 3 0 16,4 12 0-16,-3 0 19 0,-3 47 1 16,0-42-1-16,8-5 1 0,-17 56-20 15,9-37 0-15,-2 3-93 0,-18 68-1 0,23-63 1 16,2 1 0-16,1 0 93 0,5-9 0 0,5-14 0 15,6-5-39-15,3-4 2 0,-8-30 0 0</inkml:trace>
  <inkml:trace contextRef="#ctx0" brushRef="#br0" timeOffset="44316.18">22751 10565 212 0,'0'0'0'0,"0"0"0"0,0 0 19 16,0 0 1-16,0 0 1 0,0 0-1 0,0 0-20 16,0 0 0-16,0 0 116 0,0 0 1 15,0 0-1-15,0 0 0 0,0 0-116 16,0 0 0-16,0 0 37 0,-33-8-1 16,33 8 0-16,0 0 0 0,-6 0-36 15,6 0 0-15,0 0 79 0,0 0 1 16,0 0-1-16,0 0 1 0,14-6-80 15,-8 3 0-15,-1 3 19 0,15-6 0 16,-7 6 0-16,-4 0 2 0,21 6-21 16,-5-3 0-16,8 8 39 0,31 3 1 15,-31-14-1-15,5 9 1 0,34-9-40 0,-41 3 0 16,2-1 22-16,33-2 0 0,-30-2 0 16,0-1 1-16,41 3-23 0,-38-9 0 0,5-2 37 15,45-3 0-15,-42 5 0 0,-6 4 1 16,56-9-38-16,-53 11 0 0,6-5-24 15,43 2 1-15,-48 6 0 0,-1 0 0 16,39-9 23-16,-42 7 0 0,3-1 15 16,34-3 0-16,-34 3 0 0,0 1 0 15,42-7-15-15,-42 9 0 0,3 6 15 0,44-6 0 16,-47 0 0-16,0-6 0 0,50-2-15 16,-41 2 0-16,2 3-14 0,45-11 0 15,-45 3 0-15,6 3 0 0,60-12 14 16,-63 11 0-16,6 1 27 0,-1 0 1 15,-2 2 0-15,-3-5 0 0,0 2-28 0,0 1 0 16,0 2 0-16,0-2 0 0,0 2 16 0,0 3 0 0,-3 3 0 16,1 3 0-16,-4 8-16 0,-2-8 0 0,-1-3 0 15,-2 0 0-15,0 0-9 0,-2-3 0 0,2 3 0 16,-3 0 1-16,-3 3 8 0,3 3 0 0,3-6 0 16,3-6 0-16,0 6 25 0,2 0 1 0,1-3 0 15,-4 3 0-15,-2 0-26 0,6 0 0 0,-6-5 0 16,3 5 0-16,-6 5 46 0,0-5 0 0,3 3 0 15,0 3 2-15,3-1-48 0,-3 4 0 0,0-4 0 16,0 4 0-16,2-6 25 0,48 8 1 16,-53-8-1-16,3-3 1 0,-3 0-26 0,6-3 0 15,-9 3 0-15,9-6 41 0,-6 4 1 0,3-1 1 0,0 3-1 16,3 3-42-16,-3-1 0 0,3-2 0 0,-9-2 0 16,3-1-31-16,1 0 0 0,-1-6 0 0,0 7 1 0,3 2 30 15,3-3 0-15,-1-6 0 0,1 4 0 0,8-1 30 16,-8 3 0-16,8-8 1 0,0 0-1 0,8-3-30 15,-8 0 0-15,0 8 0 0,-3-5 0 0,1 8-22 16,-4-5 0-16,1 2-1 0,-1 0 2 0,1 3 21 16,-4 3 0-16,1 0 0 0,0 3 0 0,5 3 10 15,-5 0 1-15,2-4 0 0,1-2 0 0,-12 6-11 16,9-6 0-16,-6 0 0 0,0 0 0 0,3 0-4 0,-3 0 0 16,-2 0 0-16,2 0-1 0,-5-6 5 0,-1 4 0 15,1-1 0-15,2 0 0 0,4 3-4 0,-1 0 0 16,3 0 0-16,3 0 1 0,-1-6 3 0,1 3 0 15,5 3 0-15,-2 0 0 0,5 0-15 0,0-5 1 16,-6 10 0-16,-2-5 0 0,0 9 14 0,-1-6 0 16,-2 2 0-16,-2 1 0 0,-1-6-69 0,-6 3 1 0,1 2-1 15,0 1 1-15,-9-3 68 0,3 2 0 0,-5 1 0 16,-3 0 0-16,-25-6-1467 0</inkml:trace>
  <inkml:trace contextRef="#ctx0" brushRef="#br0" timeOffset="63800.32">23094 13105 11 0,'0'0'0'0,"0"0"0"0,0 0 0 0,0 0 0 0,-45 20 1 0,32-11-1 0,-1-9 1 0,-3 2-1 0,1 1 0 16,-1 0 0-16,3-3 0 0,9 0 0 0,-1-3 1 15,3 3-1-15,-8 3 1 0,3 3-1 0,3-6 0 16,-4 0 0-16,4 0 0 0,-9 0 0 0,0 0 0 16,-2 0 0-16,-4 5 1 0,1 4-1 0,0-1 0 15,5-2 0-15,0-6 0 0,8 3 100 0,-5-1 1 16,3 1 1-16,0 3-1 0,2-6-101 0,1 3 0 0,-1 0 0 15,1-3 0-15,2 0 72 0,-5 0 1 0,8 0-1 16,0 0 0-16,-6 0-72 0,6 0 0 0,-5 0 0 16,5 0 0-16,0 0 56 0,0 0 1 0,0 0-1 15,5-3 0-15,-5 3-56 0,3 5 0 0,8-5 0 16,-3-2 0-16,9-1 40 0,-1 0 1 0,6 3 0 16,6 0 0-16,-3 0-41 0,8-6 0 0,-8 6 0 15,-3 0 0-15,-3-3 68 0,1 3 0 0,2 3 1 16,5 3 0-16,-2-3-69 0,3 0 0 0,2-1 0 0,3 1 0 15,6 0 61-15,-6-3 1 0,6 3 1 0,-6 5-1 16,-2 3-62-16,2-5 0 0,5 3 0 0,1-9 0 16,0 2 33-16,-3 1 0 0,5-3 0 0,0 0 0 15,4 0-33-15,-7-3 0 0,7 1 0 0,2-7 0 0,2 3 48 16,4-8-1-16,-6 6 0 0,2 0 0 0,4 2-47 16,-3-3 0-16,-1 4 0 0,1-4 0 0,0 4 34 15,-3-4 1-15,2 4 0 0,4-1 1 0,2 0-36 16,0 4 0-16,-2 2 0 0,5 0 0 0,-8-6 49 15,5 3 1-15,-3 0 0 0,-2 1 0 0,-3 2-50 16,3-6 0-16,-3 3 0 0,2 0 0 0,-2 3 22 0,0 0 2 16,3-3-2-16,0 3 1 0,2 0-23 15,-5 0 0-15,3-5 0 0,-3 2 0 0,3-3-19 0,-3 1 0 16,2-1 0-16,7 1-1 0,2 2 20 0,0 3 0 16,-3-3 0-16,-3-3 0 0,1 1 35 0,-1 2 0 15,-2 6-1-15,-3-1 1 0,-3 1-35 0,0 3 0 16,3-3 0-16,-8 5 0 0,5 3 7 0,-2-5 0 15,2 2 0-15,0 1 0 0,-2-1-7 0,2 4 0 0,3-4 0 16,-3 3 0-16,6-2 18 0,-6 5 0 0,3-11 0 16,0-1 0-16,2 1-18 0,-4-3 0 0,7 6 0 15,-8-3 0-15,6 2-22 0,5 1 0 0,-2-6 0 16,-1-3 0-16,4 0 22 0,2 1 0 0,2-4 0 16,4 0 0-16,-3-2 21 0,2 2 0 0,1-2 0 15,-6-1 1-15,0 4-22 0,2-9 0 0,4 5 0 16,0 6 0-16,-4 1 2 0,1 2 1 0,0-9-1 15,-6 3 1-15,3 1-3 0,3-1 0 0,-9 3 0 16,1 3 0-16,2 3-18 0,0 0 0 0,1 0 0 0,-1 2 0 16,3-2 18-16,0 0 0 0,-3 0 0 0,-2 3 0 15,-1-6 6-15,3 2 0 0,-5 1 0 0,0 0 0 16,-3 3-6-16,2-4 0 0,-2 4 0 0,3 0 0 0,-6-3 18 16,3 2 1-16,0 1-1 0,3-1 2 0,-3 4-20 15,3 5 0-15,-6-6 0 0,3 6 0 0,0 0-51 16,41 15 2-16,-44-15 0 0,-2-6 0 15,46 12 49-15,-46-12 0 0,-1-2-36 16,45 2-1-16,-42-8 1 0,3-5 1 16,3 2 35-16,-1-6 0 0,-2-2 0 0,0-6-184 0,6 0 1 15,-15-14-1-15,-7-5 0 0,-31 36-933 0</inkml:trace>
  <inkml:trace contextRef="#ctx0" brushRef="#br0" timeOffset="72582.85">22491 15896 11 0,'0'0'0'0,"0"0"0"0,0 0 0 0,0 0 0 0,0 0 1 0,0 0-1 0,0 0 1 0,28-11-1 15,-28 11 0-15,6-3 0 0,-6 3 0 0,0-8 0 0,0 8 1 16,0 0-1-16,0 0 1 0,0 0-1 15,0 0 0-15,0 0 0 0,0 0 0 0,0 0 64 0,0 0 1 16,-6-6-1-16,6 6 2 0,-5 0-66 0,5 0 0 16,-9-5 0-16,1 2 0 0,2 3 83 0,-5 0 1 15,3 0 1-15,-8 0-1 0,-1 8-84 0,0-2 0 16,4 2 0-16,4-2 0 0,4-3 38 0,-1 2 0 16,6-5 0-16,-3 3 1 0,3-3-39 0,0 0 0 0,0 0 0 15,0 0 0-15,0 0 94 0,0 0-1 0,12 6 1 16,-4-1 0-16,0-2-94 0,0-3 0 0,9-3 0 15,2 3 0-15,9 3 56 0,-3 0 1 0,-6-3 1 16,3 0-1-16,0 0-57 0,0 0 0 0,3 0 0 16,-5 0 0-16,-7 3 58 0,4 0 0 0,2-3 1 15,1 0 0-15,-4 3-59 0,1-1 0 0,5-2 0 16,3 0 0-16,2 0 32 0,4 0 1 0,-4 0-1 16,9 0 1-16,0 0-33 0,0-2 0 0,3-1 0 15,-6 0 0-15,-3 0 25 0,6 0 0 0,0 0 1 0,-8 3-1 16,2 0-25-16,-2 0 0 0,2-5 0 0,-2 2 0 15,2 3 19-15,3 0 0 0,0-3 0 0,-2 0 0 0,2 3-19 16,3-5 0-16,8-4 0 0,6 1 0 16,-6 2 5-16,9-8 1 0,-6 3-1 0,-1-3 1 0,10 0-6 15,-9 0 0-15,2 5 0 0,-2 6 0 0,0 3-6 16,3 0 0-16,-11-5 0 0,5 2 1 0,-5 6 5 16,-6 2 0-16,11-5 0 0,-3 0 0 0,9 0 4 15,-8 3 1-15,2 0-1 0,0 0 1 0,0 3-5 16,-2-4 0-16,2 1 0 0,-6 0 0 0,7 0 5 0,-4 0 1 15,0-1-1-15,1 1 1 0,2 0-6 0,-5 0 0 16,2-3 0-16,9-3 0 0,0-3 32 0,-1 1 0 16,7-1 0-16,-4-2 2 0,-2-1-34 0,5 1 0 15,-2 2 0-15,-6 3 0 0,2 3 16 0,1-5 0 16,-3 2 0-16,3 0 1 0,-6 0-17 0,47 3 0 16,-38-5 0-16,-7 5-11 0,4 0 1 0,0-3 0 15,2 3 0-15,4 3 10 0,2 2 0 0,-6-5 0 16,3-8 0-16,-8 2 5 0,58-8 1 15,-49 14-1-15,-7-5 1 0,59-1-6 16,-55 6 0-16,2 3 44 0,55-3 0 16,-52-3 0-16,-5 0 1 0,57-5-45 15,-57 8 0-15,5 0 32 0,58 3 0 16,-61-1-1-16,0-2 1 0,3 0-32 0,0 3 0 16,-5 0 0-16,2 3-20 0,-3-1 1 0,1-5 0 15,5 0 0-15,0 0 19 0,0 0 0 0,0 0 0 0,-5 0 0 16,10-5 25-16,53-1 0 0,-63 3 0 15,5 0 0-15,47-2-25 0,-50 2 0 16,0 3-3-16,47 0 0 0,-55 0 0 16,-3 3 0-16,1 2 3 0,-7 4 0 0,-5-1 0 0,1-2-112 15,-1 5-1-15,3 0 1 0,-6 3 0 0,3 6 112 16,0 3 0-16,3-1 0 0,3 1 0 0,0-1-147 16,2 3 0-16,0-19 1 0,4-9-1 0,-45 3-904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58:51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19936 3371 11 0,'0'0'0'0,"0"0"0"0,0 0 1 0,0 0-1 0,44 0 1 0,26-5-1 15,-32 2 0-15,-2 3 56 0,28-14 1 16,-31 2-1-16,-6 10 1 0,37-12-57 16,-36 8 0-16,2 6 58 0,33-9-1 15,-29 1 0-15,-1 2 0 0,33-8-57 16,-22 6 0-16,0 2 46 0,42-13 0 0,-42 10-1 16,0-5 1-16,48-3-46 0,-45 12 0 15,2 5 72-15,45 0 2 0,-44 0-2 16,-3 0 1-16,52 5-73 0,-43-5 0 0,-1 0 24 15,61-5 1-15,-50 5 0 0,6 0 1 16,63-9-26-16,-68 3 0 0,4 1 2 16,76-9 1-16,-81 11 0 0,12-3 0 15,68-8-3-15,-74 9 0 0,0 2-85 16,-1-3 1-16,-2-2 0 0,3 2 0 0,-11-2 84 16,3-6 0-16,-1 8 0 0,9 3 0 0,-6 3-115 0,3 0 0 15,-5 0 0-15,-3-5 1 0,-61 5-79 0</inkml:trace>
  <inkml:trace contextRef="#ctx0" brushRef="#br0" timeOffset="7434.09">22740 10298 11 0,'0'0'0'0,"0"0"0"0,0 0 0 0,0 0 0 0,0 0 1 0,0 0-1 0,0 0 1 15,0 0-1-15,0 31 0 0,0-26 0 0,0-5 0 16,0 9 28-16,0-1 1 0,0 1-1 0,0-4 1 16,0-5-29-16,0 6 0 0,0-6 0 0,11 0 0 0,-11 0 98 15,6 0 2-15,-6 0-2 0,2 0 2 0,4-6-100 16,-1 3 0-16,1 1 0 0,-1-1 0 0,4 3 37 16,-4-6 1-16,9 6 0 0,0 0 0 0,-3-3-38 15,-3 3 0-15,3 0 0 0,3 0 0 0,5 0 15 16,1 0 1-16,-1 0-1 0,0 3 1 0,6 3-16 15,3-1 0-15,2-2 0 0,3-3 0 0,1 6 37 16,-1-6-1-16,5 0 0 0,1 0 0 0,0-6-36 0,-1 1 0 16,9 2 0-16,3-3 0 0,0 6 26 0,0-3 0 15,5 3 0-15,-3-5 1 0,1 10-27 0,-1-5 0 16,1 3 0-16,-3 3 0 0,8-3 45 0,-9 2-1 16,6 1 0-16,-2-6 1 0,2 3-45 0,3 0 0 15,-5-1 0-15,-1 4 0 0,3-6 1 0,59 8 1 16,-56-2-1-16,5-3 1 0,53 8-2 15,-63-11 0-15,-1 3 54 0,59 0 2 16,-53-6-2-16,-3 0 1 0,3 3-55 0,8-8 0 16,-8 2 0-16,6-2 42 0,2 2 1 0,-2-5 0 15,-1 2 1-15,-2 1-44 0,3-1 0 0,-1-5 0 16,3 3 0-16,-2 0 10 0,8-3 0 0,-9 8 0 16,4-5 0-16,-4 8-10 0,3-5 0 0,-8 2 0 15,3 6 0-15,-3 0-15 0,-3 3 0 0,6-3 0 16,-3-3 1-16,3 3 14 0,0-6 0 0,2 4 0 15,-5 2 0-15,6 0 19 0,2 0 0 0,-8-3 0 0,3 0 1 16,0-3-20-16,-3 3 0 0,2-2 0 0,-2-4 0 16,0 9 23-16,0 0 1 0,0 0 0 0,0-5 0 15,-5 5-24-15,5 0 0 0,-6 5 0 0,4-5 0 0,-1 3-39 16,0 3 1-16,-2-6 0 0,-1 5 0 0,-5-5 38 16,3 0 0-16,-6 3 0 0,3 3 0 0,3 2 34 15,-3-2 0-15,0-3 0 0,2 0 1 0,-4-1-35 16,2-2 0-16,2 0 0 0,4-2 0 0,-1-1 12 15,1 0 0-15,-1 3 0 0,3-6 0 0,3 4-12 16,3-1 0-16,-3 0 0 0,0-3 0 0,0 3 1 16,6-2 1-16,2-9-1 0,-2 5 1 0,2-5-2 15,3 0 0-15,8 0 0 0,3 0 0 0,3 0-5 0,86-14 0 16,-92 11 0-16,3 11 0 0,81-16 5 16,-79 19 0-16,-4 0-30 0,82 3 1 15,-80 3-1-15,-8 8 1 0,5 3 29 16,6 9 0-16,-8-1 0 0,5 12-104 0,0 0 1 0,-3 2 0 15,1 1 0-15,-1-3 103 0,0 5 0 0,-10-13 0 16,2-4 0-16,-6-8-79 0,1-5 1 0,2-26-1 16,0-14 1-16,-66 31-588 0</inkml:trace>
  <inkml:trace contextRef="#ctx0" brushRef="#br0" timeOffset="38434.15">23779 13376 11 0,'0'0'0'0,"0"0"0"0,0 0 0 0,0 0 1 0,0 0-1 0,-25-29 1 0,17 29-1 16,2 0 0-16,1 0 0 0,-7 0 1 15,4 0-1-15,0 0 1 0,-17 0-1 16,11 0 0-16,0 0 0 0,-10 0 0 15,10 6 0-15,8-3 1 0,-10-3-1 16,7 0 0-16,1 6 41 0,-11 8 1 16,8-6 0-16,-3 0 0 0,-14 12-42 15,12-6 0-15,2 3 80 0,-19 8-1 16,22-16 0-16,2-1 0 0,-7 9-79 16,7-8 0-16,4 5 55 0,-3 3 0 15,2-9 0-15,-2 3 0 0,2 12-55 16,1-12 0-16,5 6 63 0,-6 3-1 0,4 2 0 0,-1-2 1 15,0 2-63-15,3 1 0 0,0-1 0 16,0-5 0-16,0-3 44 0,3 3 1 0,2-3-1 0,1 0 0 16,-1-8-44-16,1 2 0 0,8-5 0 0,-1 0 0 15,1-3 41-15,3 0 1 0,16-6 0 0,3-5 1 16,8-6-43-16,0 3 0 0,1-11 0 0,-1 0 0 0,3-9 18 16,49-31 0-16,-49 28 0 0,6 1 1 15,55-40-19-15,-50 39 0 0,0 1-55 16,5-6-1-16,12-9 1 0,2 3 1 0,11 0 54 15,4-5 0-15,-1 11 0 0,-6-1 0 0,7 7-128 16,84-34-1-16,-90 33 1 0,-86 37-460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59:49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13296 1683 11 0,'0'0'0'0,"0"0"0"0,0 0 0 0,0 0 28 0,0 0 1 0,0 0-1 0,0 0 1 0,0 0-29 15,24-14 0-15,-24 14 0 0,6-6 0 0,-6 6 82 0,3-2 1 16,-3 2-1-16,0 0 0 0,0 0-82 0,0-6 0 15,0 6 0-15,0 0 0 0,0 0 60 0,0 0 0 16,0 0-1-16,0-8 1 0,0 8-60 0,0 0 0 16,0 0 0-16,0 0 0 0,0 0 100 0,0 0 0 15,0 0 0-15,0 0 1 0,0 0-101 0,-3 8 0 16,3-2 0-16,-6 2 0 0,1-2 75 0,-14 30 0 16,-1-13 1-16,-5-1 0 0,-22 20-76 15,28-22 0-15,-9 0 38 0,-16 19 0 16,14-19 0-16,2 0 2 0,-35 22-40 15,35-17 0-15,-5 1-5 0,-31 30 1 16,31-31 0-16,3 3-1 0,-36 26 5 16,35-29 0-16,-2 3 27 0,0 0 0 0,8-2-1 15,-3-10 1-15,9 4-27 0,-6-6 0 0,6 0 0 16,-1 0 0-16,7-5 12 0,2-4 0 0,2 4 0 16,-2-4 0-16,11 4-12 0,-8 5 0 0,2-6 0 15,1 1 23-15,-3 11 1 0,8-15-1 16,0 4 1-16,0 13-24 0,0-8 0 15,2 0 42-15,9 20-1 0,-5-20 0 16,8 9 0-16,13 24-41 0,-2-30 0 0,6 3 7 16,27 17 1-16,-31-23 0 0,1 0 0 15,30 14-8-15,-28-11 0 0,3 2 11 16,20 15 0-16,-23-17 0 0,-5 6 1 16,3 2-12-16,-1-3 0 0,4 7 0 0,-6-1-34 15,8 0 1-15,-8 0 0 0,2 3 0 0,-2 3 33 16,14 25 0-16,-20-34 0 0,1 3-179 0,4 12 0 15,-15-29 1-15,-4-8-170 0,3 2 181 16,-8-5-2-16,0 0-334 0</inkml:trace>
  <inkml:trace contextRef="#ctx0" brushRef="#br0" timeOffset="516.61">13812 1990 798 0,'0'0'0'0,"0"0"0"0,0 0 98 0,28 14 1 0,-17-14 0 0,-3 6 0 0,31 2-99 15,-9-2 0-15,9-4 18 0,52 18 0 16,-44-14 0-16,3-6 0 0,46 8-18 16,-49-8 0-16,6 6 11 0,60-3 2 15,-55-3-1-15,0 5 0 0,53-2-12 16,-56 3 0-16,0-6-72 0,42 5 2 15,-50-5 0-15,-9 0 0 0,29 0 70 16,-37 0 0-16,-5 0-131 0,8 0 2 16,-33 0-2-16,0 0-350 0</inkml:trace>
  <inkml:trace contextRef="#ctx0" brushRef="#br0" timeOffset="766.38">13947 2673 876 0,'0'0'0'0,"0"0"0"0,58 0 49 16,34 0 1-16,-54-5 0 0,6 2 0 15,48-3-50-15,-48 6 0 0,8 0 20 16,53-5 1-16,-47 2 0 0,0 3 0 15,58 0-21-15,-58 0 0 0,0 3-147 0,58 11 1 16,-60-3-1-16,-1 3-84 0,42 0 148 16,-56-5 0-16,-41-9-158 0</inkml:trace>
  <inkml:trace contextRef="#ctx0" brushRef="#br0" timeOffset="12467.45">13762 4553 11 0,'0'0'0'0,"0"0"0"0,0 0 0 0,0 0 0 0,0 0 1 0,0 0-1 0,0 0 1 0,0 0-1 0,0 0 0 0,-33 14 0 16,25-14 0-16,2 0 0 0,-5 3 1 0,-2 8-1 15,-7-3 1-15,20-8-13 0</inkml:trace>
  <inkml:trace contextRef="#ctx0" brushRef="#br0" timeOffset="13050.09">12395 4786 729 0,'0'0'0'16,"0"0"0"-16,0 0 71 0,0 0-1 15,0 0 0-15,0 0 0 0,0 0-70 16,0 0 0-16,0 0 44 0,0 0 0 16,0 0 0-16,28-5 0 0,-17 5-44 0,-11 0 0 15,8 0 102-15,25 5-1 0,3-2 0 16,11 6 1-16,61 2-102 0,-56-8 0 16,-5-1 88-16,50 1 0 0,-39 3 1 0,0-3 0 15,63 8-89-15,-54-3 0 0,2 6 43 16,77 6 1-16,-77-11 1 0,3-4-1 15,74 9-44-15,-65-5 0 0,1-6 24 16,81 8 1-16,-85-8-1 0,-1-1 1 16,64 1-25-16,-83-3 0 0,0-3-140 15,52-2-1-15,-52 5 1 0,-5-9-138 0,33-5 142 16,-62 3-1-16,-24 11-799 0</inkml:trace>
  <inkml:trace contextRef="#ctx0" brushRef="#br0" timeOffset="13566.57">12887 5222 820 0,'0'0'0'0,"0"0"0"0,0 0 0 0,0 0 99 0,0 0 1 0,0 0 1 0,0 0-1 0,0 0-100 16,0 0 0-16,-25 14 0 0,14-14 0 0,2 6 89 15,1-6 0-15,-11 9 0 0,0-4 1 0,-6 6-90 16,0 1 0-16,-3-4 0 0,3-2 0 0,6 2 52 0,0 1 1 16,10-4-1-16,9-5 1 0,-5 6-53 15,5-6 0-15,0 8 41 0,3-2-1 16,8 2 0-16,8-2 1 0,45 11-41 15,-12-12 0-15,12 1 20 0,74-3 0 16,-61-3 0-16,0 0 0 0,86-6-20 16,-74 3 0-16,-6-2-8 0,93-12 1 15,-87 11 0-15,2-2 0 0,0-6 7 0,-8 8 0 16,-3-2 0-16,3 2-168 0,-6-2-1 0,-5-1 0 16,0 6 1-16,-3 3 14 0,3 0 1 0,-14-2 1 15,-6 2-1-15,-52 0-383 0</inkml:trace>
  <inkml:trace contextRef="#ctx0" brushRef="#br0" timeOffset="14328.72">15851 4356 539 0,'0'0'0'0,"0"0"0"0,0 0 82 0,44-11 0 0,-33 8 1 0,-3 3-1 0,-2 5-82 0,-6-5 0 15,5-2 114-15,4-4 2 0,-9 6-2 16,0 0 2-16,0 0-116 0,0-6 0 0,0 6 80 15,-6-2 0-15,6 2 1 0,-8 2-1 16,-12 4-80-16,1 2 0 0,-6 12 45 16,-8-6 0-16,3 9 0 0,2-4 1 0,3 4-46 15,-2-3 0-15,-4 2 0 0,4 1 0 0,-4-1 39 16,-35 34 0-16,22-22 0 0,-1-6 0 16,-54 37-39-16,49-34 0 0,-2 3 55 0,-50 30 2 15,60-30-1-15,4-6 0 0,-32 31-56 16,48-36 0-16,6 2 36 0,2-8 1 15,6 3 0-15,2 2 0 0,12-8-37 0,-4 6 0 16,10-3 0-16,-4 5 0 0,6 4-13 0,2-4 1 16,4 6 0-16,-1 1 0 0,8 4 12 0,43 35 0 15,-32-34 0-15,1-3 1 0,52 44 0 16,-38-32 0-16,-1-1 0 0,64 51-1 16,-58-51 0-16,-5 3-101 0,5 3 1 0,5-12-1 15,1 1 1-15,2-3 100 0,-3-12 0 0,-10-5 0 16,-9-6 0-16,-44-11-1434 0</inkml:trace>
  <inkml:trace contextRef="#ctx0" brushRef="#br0" timeOffset="31834.28">12674 4747 11 0,'0'0'0'0,"0"0"0"0,5 34 0 0,1-1 1 0,-3-24-1 16,-3-9 1-16,11-14-1 0,-11 5 0 0,3 4 0 16,8-23 1-16,-6-1-1 0,9-7 1 15,0-12-1-15,-3 17 0 0,-8 17 0 0,-3 6 98 16,0 8 0-16,-3-6 1 0,3 0-1 0,0 6-98 16,0 0 0-16,0 0 0 0,0 0 0 0,0 0 77 15,0 0 1-15,0 0-1 0,0 0 0 0,0 0-77 16,0 0 0-16,0 0 0 0,0 0 0 0,0 0 58 0,0 0-1 15,0 0 0-15,0 0 0 0,0 0-57 0,0 0 0 16,0 0 0-16,8 0 0 0,-2 6 55 0,-1 0 1 16,-2-4-1-16,2 4 0 0,1-6-55 0,0 0 0 15,2 0 0-15,-3 0 0 0,1 0 69 0,2 9 1 16,-2-4-1-16,-1 4 0 0,12 24-69 16,-1 4 0-16,-2 14 26 0,11 64 1 15,-22-53 0-15,0 8 1 0,-1 3-28 0,-2 14 0 16,-2 4 0-16,-4 1 42 0,0 100 1 15,1-105-1-15,-1 3 1 0,-2 3-43 0,8-26 0 16,0-5 0-16,0-6-25 0,11 29 0 16,-3-49 0-16,1-13 1 0,13 5 24 15,-14-20 0-15,3-2-9 0,17-6 1 16,-9-6 0-16,1-2 0 0,4-6 8 0,10-9 0 16,-1-5 0-16,11-11 23 0,-5 2 1 0,2-8 0 15,-2-5 0-15,-1 2-24 0,45-73 0 0,-39 62 0 16,1-3-59-16,49-59 0 0,-50 62-1 15,-6 5 1-15,1 1 59 0,0 5 0 0,5 6 0 16,-5 5-27-16,-1 1 1 0,1 2-1 0,-6 3 1 16,0 3 26-16,25-23 0 0,-30 32 0 0,2 10 48 15,28-5 1-15,-30 9-1 0,2 5 2 16,34 0-50-16,-31-6 0 0,0 3 28 16,31 3 0-16,-31 3 0 0,-6 3 0 15,37 8-28-15,-39-6 0 0,-3 12 20 16,3-6 1-16,0 8-1 0,-6-2 1 0,0 8-21 15,1-5 0-15,5 8 0 0,-6 2 0 0,3 4-25 16,22 42 1-16,-19-40-1 0,-6 6 1 0,20 39 24 16,-20-53 0-16,1 3-24 0,7 11 0 15,-7-31 0-15,-7-2 1 0,21-10 23 16,-18 1 0-16,4-3-7 0,7-3 1 16,-8 1 0-16,6-4 1 0,28-17 5 15,-28 9 0-15,0-8-22 0,35-32 1 16,-29 23 0-16,-6-2 0 0,2 2 21 0,-2-9 0 15,3 1 0-15,-3-9-36 0,33-50 1 16,-31 47-1-16,4 0 1 0,21-56 35 16,-27 57 0-16,-3-1-35 0,28-56 1 15,-31 65 0-15,6 0 0 0,-6 0 34 0,-2 19 0 16,-1 1 0-16,-7 16-6 0,2-5 1 0,-6 11-1 16,4 5 1-16,-4 15 5 0,1 25 0 15,2-6 0-15,0 15-5 0,9 64 1 16,-14-62-1-16,-1 9 1 0,1 3 4 0,-6 13 0 0,1 1 0 15,-1 8 7-15,-17 95 0 0,9-92 0 16,-2 6 1-16,-7-6-8 0,6-23 0 0,3-11 0 16,-2-17 69-16,-1 0 1 0,3-19 0 0,8-3 0 0,11-26-70 15,-8-2 0-15,11-12 0 0,-2-3 0 0,10-16-32 16,14-65 0-16,-8 36 0 0,3-13 0 16,21-80 32-16,-24 94 0 0,-6 2-144 15,1-2 0-15,2 22 1 0,-3 2 0 0,1 15 34 16,-1 6 0-16,-5 16 1 0,-3 6 0 0,-11 0-104 15</inkml:trace>
  <inkml:trace contextRef="#ctx0" brushRef="#br0" timeOffset="44920.43">20326 3647 11 0,'0'0'0'0,"0"0"0"0,0 0 0 0,-9-34 1 0,4 26-1 0,-1-4 1 0,-27 10-1 16,0 2 0-16,-11 0 17 0,-58 8 0 16,55 1 0-16,-6 5 1 0,-43 19-18 15,43-19 0-15,9 0 79 0,0 1 0 0,2-1 1 16,1 0 0-16,-1 0-80 0,6 8 0 0,1-5 0 16,-1 3 0-16,-3 2 52 0,-38 18 0 15,49-18 1-15,-2-8 0 0,-26 23-53 16,32-9 0-16,4 0 94 0,-18 28 2 15,24-27-1-15,0 7 0 0,-5 43-95 16,13-37 0-16,0 0 32 0,1 3 1 0,2 3-1 16,3-6 0-16,0 1-32 0,0 44 0 0,3-45 0 15,2 0 20-15,15 31 0 0,-9-31 0 16,3-8 0-16,13 45-20 0,-13-42 0 0,3-1 72 16,-3 1 1-16,5 2-1 0,-5 1 0 0,-1-1-72 15,4 3 0-15,0-3 0 16,-1 9 0-16,4-5 37 15,18 41 1 1,-18-45-1-16,-1 1 1 16,28 38-38-16,-22-35 0 0,8-7 36 0,25 35 1 15,-19-43 0-15,-1 0 0 0,42 22-37 0,-38-27 0 0,5-3 27 0,-9 2 0 0,9-5 0 0,3 0 0 16,8-3-27-16,-5-3 0 0,10 1 0 0,-5 2 0 0,8-6 19 0,3 0 0 16,-2 4 0-16,-9-4 0 0,5 1-19 0,4 2 0 15,-4 3 0-15,-2 3 0 0,2-9 28 0,1 6 0 16,8 0 1-16,0-2 0 0,5-4-29 0,72 12 0 15,-80-9 0-15,3 3 2 0,77 11 0 16,-71-22 0-16,7 3 0 0,84-1-2 16,-86-5 0-16,-1 3 28 0,87-3 0 15,-72 0 0-15,-3 0 0 0,102-3-28 16,-102 3 0-16,2-11 48 0,103-3 0 16,-97 11 1-16,6-2-1 0,108-1-48 15,-111 3 0-15,-9 6-22 0,100 0 1 16,-99 0 0-16,0 2 0 0,96 4 21 15,-102-4 0-15,6-5 14 0,85 3 1 16,-93 3-1-16,7-6 1 0,92-9-15 16,-86 4 0-16,3-4-27 0,6-5 0 0,-1 0-1 0,1 0 2 15,2 0 26-15,6-8 0 0,-11 8 0 0,2-1 0 16,1 1-32-16,-1-5 1 0,-13 10-1 0,-1-5 1 16,-2 6 31-16,0 2 0 0,3-2 0 0,-6-4 0 0,0 4-17 15,6 0 0-15,-11 2 0 0,-4-3 1 16,-4-2 16-16,-1 3 0 0,3 2 0 0,0 3 0 0,0-5-16 15,81-3-1-15,-81 2 1 0,0-5 0 16,77-8 16-16,-71 8 0 0,5-6-22 16,86-14 1-16,-91 17-1 0,-9-2 1 15,83-18 21-15,-80 14 0 0,-2 1-3 16,62-20 1-16,-73 16-1 0,-6 1 1 16,57-23 2-16,-60 20 0 0,0 0 6 0,-2-3 0 15,2 3 0-15,0-6 0 0,-3 3-6 0,-3 3 0 16,1-6 0-16,-3 1 0 0,-3 2 0 0,35-34 1 15,-46 28 0-15,-5 4 0 0,27-38-1 16,-36 40 0-16,-3-2-2 0,17-32 1 16,-17 37 0-16,-5-6 0 0,0 3 1 15,0-6 0-15,-3 4 0 0,-3-1 0 0,3 3 0 16,-11-6 0-16,0 4 0 0,0-4 0 0,-19-28 0 16,0 37 0-16,-9 3-40 0,-33-26 1 15,31 29-1-15,-1-1 0 0,-38-27 40 16,36 30 0-16,0-3 11 0,-39-24 1 15,34 24-1-15,-1-5 0 0,-50-17-11 16,42 25 0-16,1 0 4 0,-57-16 0 16,45 13 0-16,0 9 0 15,-2-8-4-15,2 8 0 0,-1 0 0 0,-1 2-24 0,-1 4-1 0,-5-12 1 0,2 3 0 16,6 3 24-16,-11 0 0 0,8 0 0 0,6 0 0 16,0-6-29-16,-61-16 1 0,52 19 0 15,-2 3 0-15,-67-14 28 0,67 8 0 16,0 6-9-16,-61-17 0 0,63 17 0 0,3 8 1 15,-60-16 8-15,55 8 0 0,5 0-34 16,-66-14 0-16,63 14 1 0,-5 2 0 16,-66-5 33-16,74 9 0 0,-8 2-47 15,-69-2 0-15,63 2 0 0,1-2-1 16,-76 2 48-16,79 1 0 0,2 2-52 0,-67-8 0 16,67 2 0-16,3 3 1 15,-75-8 51-15,69 12 0 0,-2-4-48 0,-67-2 1 16,69 8 0-16,0 0 1 0,-66 0 46 15,61 0 0-15,2 0-43 0,-80-6 0 16,83 6-1-16,3 0 1 0,-60 6 43 16,62-6 0-16,4 0-22 0,-62 5 1 15,56-2-1-15,-2 3 1 0,-70-1 21 16,80-2 0-16,-3 3 14 0,-65 2 0 16,57-2 0-16,8-3 1 0,-71 8-15 15,69-11 0-15,-4 8 38 0,-62-2 0 16,68 2 1-16,1-2-1 0,-67 11-38 15,61-6 0-15,3-2 21 0,-70 5 1 16,78-6 0-16,6 0 0 0,-56 4-22 16,53-9 0-16,2 2 62 0,-49-5 1 15,44 6-1-15,-5 2 1 0,-59 6-63 16,61-5 0-16,3 2 29 0,-52 17 1 0,46-17 0 16,6 3 0-16,-66 12-30 0,60-12 0 15,1-6-23-15,-61 12 1 0,66-12 0 16,-1-8 0-16,-57 6 22 0,56-3 0 0,2 2-13 15,-72-2 1-15,66 9-1 0,-7 2 1 16,1 0 12-16,1 0 0 0,-2 8 0 0,-1 1-102 16,-77 33 0-16,77-28 0 0,-6 14 0 15,-79 43 102-15,82-40 0 0,4 5-117 16,-79 43-1-16,68-65 1 0,82-28-166 0</inkml:trace>
  <inkml:trace contextRef="#ctx0" brushRef="#br0" timeOffset="54566.64">20295 14732 775 0,'0'0'0'0,"0"0"0"0,0 0 0 0,0 0 30 0,-36-9 0 0,17 4 0 0,0 2 1 0,-1-6-31 0,1 7 0 15,-6 2 0-15,-5-3 0 0,2-3 56 0,-2 0 0 0,2 1 1 16,-5-1-1-16,-6 1-56 0,6 2 0 15,-5 3 0-15,2 0 0 0,3-3 55 0,-1 3 0 0,-4 0 1 16,-1-3 0-16,-2 3-56 0,-1-6 0 0,3 6 0 16,-2 6 0-16,-3 3-17 0,-3 2 0 0,3 0 0 15,5-2 0-15,0 2 17 0,-44 17 0 16,42-14 0-16,2 3 41 0,-38 31 0 16,33-29 0-16,5 7 0 0,-46 30-41 15,46-22 0-15,-5-1 43 0,5 4 0 0,-5 2 1 16,2 4 0-16,1 4-44 0,-1 1 0 0,-2-3 0 15,11 0 0-15,0 3 36 0,-39 42 1 16,42-48 0-16,5 3 0 0,-22 26-37 0,28-35 0 16,-1-5 24-16,6 0 2 0,3 9-2 0,-2-1 1 15,4 6-25-15,4 0 0 0,-6 0 0 0,2 0 0 16,-2 6 14-16,-2 41 0 0,4-49 0 0,7-1 1 16,-1 37-15-16,6-48 0 0,8-3 4 15,13 25 1-15,-4-27-1 0,5-1 1 16,27 17-5-16,-33-22 0 0,9-1 4 15,-3 1 1-15,0 3-1 0,2 2 1 0,1-3-5 16,2 4 0-16,4-4 0 0,-4 1 0 0,3-6 29 16,-2 0 0-16,10-1 0 0,-2-1 1 0,5-1-30 0,-3 0 0 15,14 0 0-15,-2 0 0 0,-1 3-8 0,1-6 1 16,5 3-2-16,0-8 2 0,6-4 7 0,-4 1 0 16,9 3 0-16,-5-3 0 0,2 2-5 0,0-2 1 15,9-3-1-15,-3 0 1 0,5-3 4 0,1 0 0 16,-1 3 0-16,-5 0 0 0,5-2 24 0,-5-1 1 15,14-3-1-15,2 1 0 0,3 2-24 0,-3 0 0 0,-2 3 0 16,-9 0 0-16,6 3 17 0,-3 5 1 0,3 1-1 16,0-1 1-16,3 1-18 0,71 19 0 15,-82-14 0-15,-1 5 37 0,78 18 0 16,-72-20 0-16,3 3 1 0,83 11-38 16,-80-20 0-16,5-11-7 0,86 0 1 15,-81-9 0-15,12 4 0 0,91-15 6 16,-102 12 0-16,2-4-14 0,94-7 2 15,-96 10 0-15,3 4 0 0,90-4 12 16,-101 9 0-16,-1 0 41 0,86 3 2 0,-88 0-1 16,5 0 0-16,94 2-42 0,-94-5 0 15,6 3-28-15,99-6 1 0,-99-2 0 16,5-4 0-16,110-11 27 0,-101 9 0 0,-6-3 37 16,5 0 0-16,-2 6 0 0,-11-4 1 0,5 4-38 15,-3 2 0-15,4 3 0 0,-1 1 0 0,3 2 34 16,-8 0 1-16,-1 2 1 0,-2 1-1 0,-5-3-35 15,-4 0 0-15,9 0 0 0,3-3 0 0,2 1-11 16,3-1 1-16,-5 0 0 0,-3 3 0 0,0 3 10 16,-3 0 0-16,6-9 0 0,2 0 0 0,1-2-16 0,-1 0 2 15,-2 2 0-15,0-5 0 0,-9 2 14 0,-2 1 0 16,5-3 0-16,-6 2 0 0,4 3-24 0,-4-2 0 16,4-6 0-16,2 0 0 0,0-3 24 0,-3-3 0 15,-2-2 0-15,5-4 0 0,6-2-11 0,83-45 0 16,-95 34 0-16,-5-6 1 0,86-37 10 15,-83 43 0-15,-6 8 37 0,70-25 0 16,-84 27 0-16,1 7 1 0,-12-1-38 0,3-2 0 16,1 0 0-16,-4 5-21 0,-2-8 0 0,-6 5 0 15,0 4 1-15,-2 2 20 0,2 0 0 0,-11 0 0 16,-8-5 0-16,0-1-20 0,-3 3 0 0,3-8 0 16,-6 3 1-16,3 0 19 0,17-37 0 15,-17 28 0-15,0-5-22 0,22-46 0 16,-24 37-1-16,2 3 1 0,0-8 22 0,-8 5 0 15,-12 3 0-15,4 0-12 0,-6 0 1 0,-3 3 0 16,-2 0 0-16,-6-6 11 0,-17-39 0 16,14 39 0-16,0 8 26 0,-16-36 1 15,16 40 0-15,-2 2 0 0,2 3-27 0,-3 6 0 0,-2 0 0 16,-3 5-33-16,-3-5 2 0,-3 5-1 0,-2 0 1 16,-3 6 31-16,-3-6 0 0,-6 3 0 0,-5 3 0 0,-5 3 19 15,-6 3 0-15,5-9 0 0,-5 3 0 0,3 0-19 16,0 0 0-16,2 0 0 0,4-1 0 0,-4-1-27 15,-57-24 1-15,54 12 0 0,4 3 0 16,-61-29 26-16,52 29 0 0,0 2-20 16,-60-22 1-16,60 29-1 0,0 4 1 15,-74-2 19-15,63 3 0 0,-5 8-9 16,-81-8 1-16,81 11 0 0,-6 0 0 0,-80 0 8 16,80 0 0-16,-3 3-13 0,-82 0-1 15,91-6 1-15,-9 0 0 0,-80-8 13 16,81 8 0-16,2 3 11 0,-91-11 0 15,88 5 0-15,3 0 1 0,-91-2-12 16,88 0 0-16,-5 5 18 0,-83-3 0 16,80 0 0-16,3-2 1 0,-86-3-19 15,83 11 0-15,3 0 21 0,-97-3 1 16,95 0 0-16,-1 0 0 0,-89-11-22 16,95 9 0-16,0-1 12 0,-92-5 1 15,92 5 0-15,-4 0 0 0,-84-2-13 16,93-3 0-16,-3 5-24 0,6-2 1 0,0-1 0 15,-3-2 0-15,6 0 23 0,-1-3 0 0,-2 5 0 16,3-5 0-16,-6 3-18 0,3-3 0 0,-3 5 0 16,-3 1 0-16,-2 2 18 0,0-2 0 0,2 2 0 0,0 3 0 15,-2 3-18-15,2 0 0 0,-10 3 0 0,4 9 0 16,-4-4 18-16,-1 6 0 0,6-8 0 0,-6 2 0 16,1 6-66-16,4-5 1 0,-4 5 0 0,-1 0-1 0,6 5 66 15,-102 7 0-15,93-15 0 0,-2 3-7 16,-100 14 0-16,103-14 0 0,-1 3 1 15,-99 20 6-15,94-18 0 0,-5 4 17 16,-103 16 1-16,111-13 1 0,3-1-1 16,-100 20-18-16,97-28 0 0,2 0-47 15,3-3 2-15,1 0 0 0,-1-6 0 0,9 1 45 16,-4 2 0-16,7-5 0 0,-6 2 0 0,2-8-178 0,4 0 0 16,-4 6 1-16,9 2 0 0,3 6 45 0,-6-5 0 15,-14-1 1-15,-2-2-1 0,99-6-164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02:30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24251 307 223 0,'0'0'0'0,"0"0"0"0,0 0 41 0,0 0-1 16,0 0 0-16,0 0 0 0,0 0-40 16,0 0 0-16,0 0 73 0,0 0 1 15,0 0-1-15,0 0 0 0,-11 29-73 16,8-21 0-16,3-2 114 0,-5 2-1 15,-4 0 0-15,4-2 1 0,-6 3-114 16,5-9 0-16,4 5 35 0,-12-2 1 0,8 3 0 16,1-6 0-16,-1 0-36 0,6 0 0 15,-8 0 19-15,-6 0 0 0,9 0-1 16,-9 0 1-16,-17-6-19 0,12 6 0 0,-3 6 52 16,-28-1 0-16,23 4 0 0,2 5 2 15,-33 5-54-15,33-4 0 0,0 7 32 16,-16 20 1-16,21-19-1 0,1-4 1 15,-6 35-33-15,8-26 0 0,6 6 44 16,0 0 1-16,3-4 1 0,3 4-1 0,-1-3-45 16,-2 40 0-16,8-38 0 0,0-2 58 0,8 34 0 15,0-37 0-15,3 0 2 0,20 14-60 16,-12-28 0-16,0-5-69 0,28 2 1 16,-25-11 0-16,9-5 0 0,27-4 68 15,-31 3 0-15,-2-2-195 0,25-12 0 16,-25 6 0-16,-3 6-163 0,3-3 194 15,-6 2 1-15,1 1-1 0,-20 8-134 0</inkml:trace>
  <inkml:trace contextRef="#ctx0" brushRef="#br0" timeOffset="316.3">24768 350 1079 0,'0'0'0'0,"0"0"0"0,0 0 96 0,-11 25 1 0,8-14 1 0,-3 3-1 15,-10 23-97-15,7-15 0 0,-4 6 58 16,-12 29 1-16,14-29-1 0,8 0 0 15,-3 0-58-15,6 9 0 0,-5-4 0 0,2-2-15 16,0 3 0-16,3 8 0 0,0-5 1 0,-2 0 14 16,2 47 0-16,-6-48 0 0,6 1-171 0,-8 33 1 15,8-41-1-15,3-1-149 0,2 17 169 16,-10-26 0-16,5-19-230 0</inkml:trace>
  <inkml:trace contextRef="#ctx0" brushRef="#br0" timeOffset="518.81">24386 952 673 0,'0'0'0'15,"0"0"0"-15,0 0 149 0,0 0-1 16,0 0 1-16,0 0-1 0,28 14-148 16,-22-9 0-16,-1-5 77 0,3 0-1 0,6-5 0 15,3 2 1-15,5 3-77 0,8-6 0 0,-2-2 0 16,5-6 0-16,3 0-93 0,3 0 1 0,-6 0 0 15,5 0-1-15,-4-1 93 0,37-18 0 16,-32 16 0-16,5 3-133 0,34-23 0 16,-40 23 0-16,-38 14-471 0</inkml:trace>
  <inkml:trace contextRef="#ctx0" brushRef="#br0" timeOffset="782.79">25469 338 910 0,'0'0'0'0,"0"0"0"0,0 0 119 16,0 0 0-16,0 0-1 0,0 0 2 16,-19 34-120-16,16-20 0 0,-8 9 128 15,-5 19 2-15,7-22-2 0,7 2 2 16,-18 29-130-16,12-29 0 0,0 4 24 0,-3 19 0 16,2-17 0-16,1 5 0 15,0 4-24-15,2 0 0 0,-5-1 0 0,3 6-66 0,-17 51 0 16,17-51 0-16,-6 1 0 0,-5 35 66 15,13-41 0-15,0-3-174 0,-5 22 0 16,9-33-1-16,2-9-164 0,0 2 174 16,0-10 0-16,0-6-242 0</inkml:trace>
  <inkml:trace contextRef="#ctx0" brushRef="#br0" timeOffset="983.63">25105 642 1235 0,'0'0'0'16,"0"0"0"-16,0 0 70 0,0 0-1 0,0 0 0 15,0 0 0-15,38 23-69 0,-24-18 0 16,5-5 5-16,28 9 0 0,-16-9 0 16,-4-6 1-16,42 3-6 0,-41-2 0 15,5-4-233-15,36-2 0 0,-30 8 0 16,-6-2-81-16,39-9 232 0,-36 5 1 0,-36 9-187 15</inkml:trace>
  <inkml:trace contextRef="#ctx0" brushRef="#br0" timeOffset="1317.08">26038 1014 1404 0,'0'0'0'16,"0"0"0"-16,0 0 10 0,0 0 1 15,0 0 0-15,0 0 0 0,-27 0-11 0,18 0 0 16,9 0-155-16,0 0 0 0,0 0 0 0,9 0 1 16,-9 0-468-16</inkml:trace>
  <inkml:trace contextRef="#ctx0" brushRef="#br0" timeOffset="2250.17">27433 577 482 0,'0'0'0'0,"0"0"0"0,0 0 54 0,-5 31 0 15,2-22 0-15,0 2 0 0,1 3-54 16,-4-11 0-16,6 3 77 0,-8 8 0 16,5-9-1-16,0-2 1 0,-2 8-77 15,5-11 0-15,-6 9 81 0,3-4-1 16,3 4 0-16,0-3 1 0,0 2-81 0,0 0 0 16,0-2 41-16,0 8 0 0,0 0 0 15,0-5 1-15,3 5-42 0,3-6 0 0,2 3 0 16,3 6 53-16,-5-3-1 0,2 0 0 0,0 0 1 0,0 1-53 15,9 18 0-15,-12-16 0 0,1 6 48 16,-12 24 1-16,1-27-1 0,-3 8 1 16,-25 26-49-16,13-29 0 0,1-2 13 15,-20 19 1-15,23-28 0 0,2-6 0 16,-14 12-14-16,14-12 0 0,1-8-68 16,-10 6 0-16,15-12-1 0,-6 6 1 15,-8-8 68-15,8-3 0 0,6 2-217 0,-17-19 1 16,17 14 0-16,2 0-123 15,6-17 218-15,0 6-1 0,0 25-214 0</inkml:trace>
  <inkml:trace contextRef="#ctx0" brushRef="#br0" timeOffset="2483.15">27549 493 1045 0,'0'0'0'15,"0"0"0"-15,0 0 109 0,0 0 0 16,25 0 1-16,-19 0-1 0,5 0-109 16,0-6 0-16,0 6 51 0,25-8 2 15,-14 8-2-15,6-8 1 0,24-6-52 16,-27 8 0-16,0 0-52 0,19-2 0 16,-22 2-1-16,-3 6 2 0,20 0 51 15,-14-3 0-15,3 3-144 0,24 0-1 0,-30-5 1 16,-22 5-642-16</inkml:trace>
  <inkml:trace contextRef="#ctx0" brushRef="#br0" timeOffset="3066.59">28817 445 1146 0,'0'0'0'0,"0"0"0"0,0 0 47 0,0 0 0 0,-11 28 1 15,3-16 0-15,-11 5-48 0,-1 2 0 16,1-2 51-16,-28 31 1 0,22-26 0 15,-5-2 1-15,-28 25-53 0,30-20 0 16,0-2 29-16,1 5 1 0,-1-11 0 0,3 8 0 0,3-2-30 16,3-1 0-16,-9-2 0 0,6 3 0 0,3-4 44 15,-9 9 1-15,14-11 1 0,9-3-1 16,-9 6-45-16,9-12 0 0,-1-2 47 16,6 11 1-16,6-6 0 0,2-2 0 15,11 5-48-15,-5-6 0 0,5 1-3 16,28 10 1-16,-19-13-1 0,-3 2 1 15,41-2 2-15,-38-3 0 0,2-3-74 0,31 5 0 16,-31-5 0-16,-2 0 0 0,22 6 74 16,-31-6 0-16,0 0-208 0,14 3 1 15,-16 2-1-15,0 1-139 0,16 3 210 16,-17-9-1-16,-16 0-225 0</inkml:trace>
  <inkml:trace contextRef="#ctx0" brushRef="#br0" timeOffset="3765.88">30047 330 1146 0,'0'0'0'0,"0"0"0"0,0 0 92 0,0 0 1 16,0 0-1-16,0 0 0 0,0 0-92 15,0 0 0-15,0 0 68 0,0 0-1 16,0 0 0-16,0 0 0 0,0 0-67 16,0 0 0-16,-34 36 94 0,-4 12-1 15,13-20 1-15,3 1 0 0,-22 44-94 16,21-37 0-16,1 7 63 0,3-10 1 0,0 9 1 16,-1-5-1-16,7 5-64 0,-7 40 0 15,15-43 0-15,-1-8-3 0,6 31 1 16,6-34 0-16,5-5 0 0,22 5 2 0,-19-14 0 15,5-11-36-15,22 2 0 0,-16-10-1 16,0 2 2-16,30-11 35 0,-27 8 0 16,-9-11-32-16,3 3 1 0,-5-5-1 0,-3 4 1 0,-9 1 31 15,-5 0 0-15,0 0 0 0,0 0 0 0,-11-8-57 16,-14-15-1-16,12 17 1 0,-1-2 0 16,-19-20 57-16,13 33 0 0,1 4-13 15,-6-1 0-15,6 12 0 0,-1-6 0 0,-2 5 13 16,3 4 0-16,-3 5 0 0,0-6 0 0,-11 6-188 15,2 6 0-15,-2 3 1 0,0-1 0 0,0 3 16 16,-31 29 0-16,39-29 1 0,25-25-276 0</inkml:trace>
  <inkml:trace contextRef="#ctx0" brushRef="#br0" timeOffset="4483.49">31262 209 842 0,'0'0'0'0,"0"0"0"0,0 0 0 0,0 0 123 0,0 0 2 0,0 0-2 0,0 0 2 0,0 0-125 0,0 0 0 15,0 28 0-15,0-22 136 0,-8 11 2 16,2-3-2-16,-5 0 2 0,-17 19-138 16,9-10 0-16,-3-1 70 0,-28 21 1 15,25-24 0-15,6 4 0 0,-28 19-71 16,25-19 0-16,0-1 26 0,-22 17 1 16,24-16-1-16,-4 0 1 0,-18 19-27 15,26-23 0-15,-1-2 48 0,-19 25-1 16,22-27 0-16,-5-1 0 0,2 0-47 0,1 0 0 0,5 0 0 15,2 0 29-15,4-6 1 0,5-2 0 0,0-6 1 16,-8 3-31-16,8-3 0 0,2 5 0 0,-2-5 0 16,9 6-8-16,-4-6 1 0,6 3 0 0,0 2-1 15,9 1 8-15,2 3 0 0,3-4 0 0,2-2 0 16,4 3-74-16,-7-1 0 0,4-2 0 0,-9 3 0 0,1-6 74 16,-1 5 0-16,0-2 0 0,-5 3 0 0,3-1-223 15,-1-2 2-15,4 3-2 0,2-3 1 0,5 2 22 16,31 4 0-16,-35-4 1 0,-23-5-380 15</inkml:trace>
  <inkml:trace contextRef="#ctx0" brushRef="#br0" timeOffset="4982.79">31856 231 1135 0,'0'0'0'0,"0"0"0"0,0 0 0 0,0 0 88 0,0 0 2 0,0 0-2 16,27 6 1-16,-15 0-89 0,1-3 0 0,-4-3 0 0,2 0 0 16,3 0 64-16,5 0-1 0,0 0 0 0,1 0 1 15,4 0-64-15,4 0 0 0,2 0 0 0,4 0 0 16,-4 0 39-16,3 0 1 0,0 0-1 0,3 0 0 0,0 0-39 16,3 0 0-16,-9-3 0 0,-2 3 0 0,-6 0-8 15,14 8 1-15,-25-8 0 0,-3 6 0 16,-5 2 7-16,-6 1 0 0,-2-1 11 15,-15 26 0-15,6-14 0 0,-5 2 0 16,-25 34-11-16,22-28 0 0,0-5 29 16,-17 33 0-16,20-28 0 0,-1 0 1 15,-21 46-30-15,22-32 0 0,-6-6-2 0,0 7 0 16,5-1 0-16,1 0 1 0,3 0 1 0,-12 31 0 16,25-45 0-16,-2 1-171 0,5 13-1 15,5-28 0-15,-2-14-106 0,5 0 172 16,6-11-1-16,5-3 1 0,-19 14-581 0</inkml:trace>
  <inkml:trace contextRef="#ctx0" brushRef="#br0" timeOffset="6033.25">26826 268 954 0,'0'0'0'0,"0"0"0"0,0 0 83 0,0 0-1 15,0 0 0-15,0 0 1 0,-14 34-83 16,14-29 0-16,-6-2 79 0,-8 8 1 15,9-8 0-15,-6 3 1 0,-6 8-81 16,12-8 0-16,-9-4 43 0,-8 12 1 16,11 1 0-16,0-7 0 0,-17 17-44 15,17-11 0-15,-5 3 20 0,-18 25-1 0,18-22 0 16,5 8 1-16,-14 31-20 16,17-22 0-16,-3 5-5 0,5 6 0 0,3-6 0 0,3 9 1 15,-5 5 4-15,5 59 0 0,0-58 0 0,5 7-74 16,4 57 1-16,2-64 0 0,8-1 1 15,0 3 72-15,1 3 0 0,4-11 0 0,7-1-234 16,46 49 1-16,-33-57 0 0,6-3-86 16,63 37 233-16,-46-39 0 0,-67-37-181 15</inkml:trace>
  <inkml:trace contextRef="#ctx0" brushRef="#br0" timeOffset="6732.85">30359 158 685 0,'0'0'0'0,"0"0"0"0,0 0 0 0,0 0 78 0,0 0 2 0,0 0-2 15,0 0 1-15,0 0-79 0,0 0 0 0,0 0 0 16,30 14 0-16,-27-5 104 0,16 10 0 15,-8-2 0-15,-3 3 0 0,9 31-104 16,-11-18 0-16,-1 4 66 0,3 56 2 16,-5-48-1-16,0 8 0 0,0-2-67 0,-3 5 0 15,-3 1 0-15,-3-7 31 0,-7 57 0 16,2-51 0-16,-3 3 2 0,-30 43-33 0,24-54 0 16,-5-6-137-16,-16 28 1 0,22-42-1 15,8-5-107-15,2 5 138 0,1-28-1 0,8 0-601 16</inkml:trace>
  <inkml:trace contextRef="#ctx0" brushRef="#br0" timeOffset="14849.61">27914 1939 460 0,'0'0'0'0,"0"0"0"0,0 0 64 0,0 0 0 0,0 0 0 0,0 0 0 0,0 0-64 16,0 0 0-16,0 0 107 0,0 0-1 16,0 0 1-16,0 0-1 0,-14 28-106 15,14-28 0-15,-3 9 81 0,-2 10 2 16,5-4-2-16,-6 1 1 0,-7 27-82 15,1-21 0-15,4 3 5 0,0-2 1 0,0 5 0 16,-3 3 0-16,0 3-6 0,-3 36 0 16,8-42 0-16,-8 9 42 0,-8 42 1 15,11-46-1-15,3 4 1 0,-3 36-43 16,3-34 0-16,-1-2 10 0,-4 33 1 16,1-33 0-16,4 0 0 0,-6 24-11 15,9-30 0-15,-1-3 12 0,4 1 1 0,2-10-1 16,0-2 1-16,0-3-13 0,0-8 0 0,2 2 0 15,4 1 0-15,-6 2 15 0,5-3 1 0,1-2 1 0,2 3-1 16,-2-4-16-16,-4-5 0 0,4 3 0 0,2 3 0 16,3-6-62-16,0 0 2 0,3 0-1 0,-6 0 1 15,4-6 60-15,-1 3 0 0,0-2 0 0,0-1 0 0,-3-3-114 16,9-5 2-16,-9 0-2 0,3 6 2 16,3-20 112-16,-6 14 0 0,3 0-160 15,0-23 1-15,-3 17-1 0,-8 20-325 16</inkml:trace>
  <inkml:trace contextRef="#ctx0" brushRef="#br0" timeOffset="15149.95">27466 2688 336 0,'0'0'0'0,"0"0"0"0,0 0 93 0,0 0 2 16,36-6-1-16,-16 3 0 0,27-3-94 16,-14 6 0-16,-3-5 124 0,42-4-1 15,-39 4 1-15,-2 2 0 0,29-11-124 16,-29 5 0-16,2 4-36 0,25-4 1 15,-33 4-1-15,-3-4 1 0,22-2 35 0,-22 3 0 16,6-1-160-16,27-5 0 0,-30 3 1 16,-25 11-281-16</inkml:trace>
  <inkml:trace contextRef="#ctx0" brushRef="#br0" timeOffset="15582.6">28411 2524 179 0,'0'0'0'0,"0"0"0"0,0 12 68 0,0 19 1 16,-3-12-1-16,1-5 1 0,-1 23-69 16,-3-9 0-16,4-5 13 0,-4 27 1 15,3-22-1-15,1 6 1 0,2-6-14 16,-6 9 0-16,3-9 0 0,3 3-85 0,3 3 0 15,3-6-1-15,-6-6 2 0,0 6 84 0,0 9 0 16,-6-17 0-16,3-6-17 0,1 8 0 16,2-16 0-16,0-6 0 0,5 3 17 0,-5-3 0 15,6-9 0-15,-4 1 25 0,4-20 0 16,-3 0 0-16,-1-15 1 0,4-55-26 16,-6 53 0-16,0 3 86 0,0-37 0 15,0 37-1-15,3 8 2 0,2-31-87 16,1 43 0-16,-6-1 62 0,5-2 1 15,-2 16 0-15,-3 9 1 0,11-8-64 16,-11 8 0-16,6 0 65 0,-6 0 0 16,2 0 0-16,-2 0 2 0,6 0-67 0,-1 3 0 15,4 0-98-15,10 5 1 0,-5-8-1 16,8 8 1-16,33-8 97 0,-19 0 0 0,-3-8-104 16,6 0 0-16,-6-4 1 0,-3 4-1 0,-30 8-86 15</inkml:trace>
  <inkml:trace contextRef="#ctx0" brushRef="#br0" timeOffset="16183.21">28900 2426 561 0,'0'0'0'0,"0"0"0"0,0 0 83 15,0 0 0-15,-5 28 1 0,5-14 0 0,-17 34-84 16,9-20 0-16,-1 0 42 0,-4 40 1 16,7-35 1-16,1-4-1 0,-6 35-43 15,8-27 0-15,3-3 53 0,0-1 1 16,-3 4-1-16,3-6 2 0,0 3-55 0,3 16 0 15,0-27 0-15,-1-3-20 0,7 2 2 16,-1-14 0-16,3 4 0 0,0-12 18 0,0 0 0 16,0 0 0-16,6-9-38 0,2 4 1 15,3-9 0-15,3 0 0 0,-6-9 37 0,17-28 0 16,-19 26 0-16,-3 3-42 0,13-29 1 16,-16 23 0-16,-2-6 1 0,7-25 40 15,-8 31 0-15,3 5-23 0,9-10 1 16,-12 18 0-16,-5 7 0 0,-3 8 22 15,0 0 0-15,0 0 24 0,8 8 1 16,-8-2 0-16,0-3 0 0,8 22-25 16,-2-11 0-16,-1 14 40 0,15 26 0 0,-12-34 1 15,6-1 0-15,22 12-41 0,-17-17 0 16,0-8 0-16,23 8 1 0,-20-6 0 16,6-2 0-16,30-6-1 0,-25 0 0 15,-3-6-4-15,31-13 1 0,-31 10 0 0,-5-8 0 16,22-11 3-16,-33 9 0 0,-3 10-18 15,6-19 0-15,-9 14 0 0,-5 0 1 16,2-14 17-16,-10 14 0 0,-1-6 0 16,-13-22 0-16,5 19 0 0,-5 1 0 15,-26-20 0-15,26 27 0 0,3 7 31 16,-12 8 2-16,14 0-1 0,0 8 0 0,-19 21-32 16,14-7 0-16,-1 12 76 0,-13 36 1 15,20-33 1-15,7-1-1 0,-2 35-77 16,8-35 0-16,0 6 53 0,11 37 1 15,-3-45 1-15,0 3-1 0,20 33-54 16,-11-39 0-16,2-3-108 0,22 20 2 16,-16-34 0-16,0-6-1 0,41-2 107 15,-30-6 0-15,0-14-102 0,3 0 0 0,5-14 1 16,0 0 0-16,-44 28-504 0</inkml:trace>
  <inkml:trace contextRef="#ctx0" brushRef="#br0" timeOffset="16966.16">31096 2052 629 0,'0'0'0'0,"0"0"0"0,0 0 67 0,0 0 0 0,0 0 1 16,-3 36-1-16,-13-13-67 0,8-1 0 15,-1 4 91-15,-2 5 1 0,0-3-1 0,0-6 1 16,0-2-92-16,0 0 0 0,-3 2 0 0,0-8 0 0,1 9 21 15,-23 19 0-15,14-22 0 0,0 2 0 16,-28 20-21-16,25-19 0 0,0-4-8 16,-19 12 1-16,22-17 0 0,2 1 0 15,-4 4 7-15,10-10 0 0,3-1 8 16,-3 3 0-16,14-11 0 0,-6 9 0 16,1-4-8-16,5-5 0 0,-3 9 57 0,3 5 1 15,3-11-1-15,0 2 2 0,10 9-59 16,1 1 0-16,-5-7 23 0,21 12 1 15,-5-6 0-15,8 0 0 0,33 14-24 16,-30-14 0-16,0 0-6 0,36 9 1 16,-36-18 0-16,2 9 0 0,34 12 5 15,-41-15 0-15,-1 3-125 0,28 8 1 16,-30-8 0-16,-1 1 0 0,-2 4 124 0,0-5 0 16,-3-2 0-16,3 2-116 0,-6 0 0 0,3 0 0 15,-2-3 0-15,-20-11-406 0</inkml:trace>
  <inkml:trace contextRef="#ctx0" brushRef="#br0" timeOffset="17616.56">32209 2052 718 0,'0'0'0'0,"0"0"0"0,0 0 137 0,0 0 0 16,0 0 0-16,0 0 0 0,0 0-137 15,28 22 0-15,-20-22 89 0,3 9 0 16,3-4-1-16,6 4 2 0,24-1-90 15,-22 3 0-15,3-2 41 0,33 5 1 16,-25-8-1-16,-5-6 1 0,27 8-42 16,-28-8 0-16,-2 6-14 0,19 8 0 15,-24-12 0-15,-4 4 1 0,12 3 13 16,-14-4 0-16,-3-5-33 0,8 9 0 16,-11-4 0-16,1-2 0 0,10 8 33 0,-16-11 0 15,2 3-36-15,1 3 0 0,-1-1 0 0,-5-2 1 16,3 3 35-16,-3-1 0 0,0 4 0 0,-3 5 0 15,3-6 41-15,-5 4 2 0,2-4-2 0,-2 6 1 0,-1 9-42 16,-10 24 0-16,4-24 0 0,1 5 33 16,-13 31 1-16,15-25-1 0,-7-6 1 15,-12 37-34-15,14-37 0 0,0 3 25 16,-10 36 2-16,13-36-1 0,2 3 0 16,-5-6-26-16,9 0 0 0,-3-2 0 0,5-1-136 15,0-8 1-15,0-3-1 0,3-3 2 0,3-2 19 16,-3-9 1-16,8-6-1 0,-2 3 1 0,-6 3-535 0</inkml:trace>
  <inkml:trace contextRef="#ctx0" brushRef="#br0" timeOffset="33466.32">28309 3242 11 0,'0'0'0'0,"0"0"0"0,0 0 0 0,0 0 1 0,36-23-1 0,-17 9 1 15,3-6-1-15,0-2 0 0,-2 8 0 0,-1 0 59 0,3 0 0 16,3-6 0-16,0 3 1 0,0-2-60 0,2 4 0 15,-2 1 0-15,3 0 0 0,0-5 44 0,30-12 0 16,-28 8-1-16,3 3 1 0,25-16-44 16,-22 13 0-16,5 4 40 0,42-18 0 15,-50 17 1-15,6-2 0 0,33-26-41 16,-33 26 0-16,5-7-102 0,33-16 1 16,-38 20 0-16,0 3-19 0,32-21 101 15,-49 27 0-15,-22 16-75 0</inkml:trace>
  <inkml:trace contextRef="#ctx0" brushRef="#br0" timeOffset="34282.98">29621 3807 11 0,'0'0'0'0,"0"0"0"0,0 0 0 0,0 0 0 0,0 0 1 0,0 0-1 0,0 0 1 0,0 0-1 15,0 0 0-15,0 0 0 0,0 0 0 0,0 0 0 0,0 0 1 16,0 0-1-16,0 0 1 0,0 0-1 0,0 0 0 16,0 0 0-16,0 0 0 0,0 0 47 0,0 0 1 15,0 0 0-15,0 0 0 0,3 40-48 0,-9-23 0 16,1-3 0-16,-3 5-10 0,-9 32 1 16,9-29-1-16,-3 4 1 0,-11 33 9 15,10-25 0-15,1 2-26 0,-2 29 1 16,4-31 0-16,-2 2 0 0,3 1 25 0,-6-1 0 15,3 1 0-15,0-3-6 0,0 2 1 0,3-2-1 16,-1 3 1-16,1-4-1 0,-11 26 1 16,13-30 0-16,6-29-17 0</inkml:trace>
  <inkml:trace contextRef="#ctx0" brushRef="#br0" timeOffset="34966.32">30870 4105 11 0,'0'0'0'0,"0"0"0"0,0 0 0 0,0 0 1 15,0 0-1-15,0 0 1 0,-14 34-1 16,14-34 0-16,-6 3 0 0,4 3 1 16,-4-1-1-16,-2-5 1 0,-9 14-1 15,9-5 0-15,-6-4 0 0,-11 10 0 16,6-1 0-16,0 0 1 0,-26 11-1 0,23-14 0 15,3 3 0-15,-11 14 0 16,10-14 0-16,6 1 0 0,1-7 0 0,2 6 0 0,-3-6 0 16,0 7 58-16,3-1 1 0,0-6 0 0,0 3 0 15,0 3-59-15,-3-5 0 0,3 5 0 0,3 0 0 0,2 0 78 16,1-6-1-16,-4 7 0 0,4-10 1 0,5 4-78 16,-6-1 0-16,3 3 0 0,1-2 0 0,2-1 55 15,0 3 1-15,2-2 0 0,7-4 1 0,-4 4-57 16,1-6 0-16,5 2 0 0,5 4 0 0,4 2 62 15,-1-2 1-15,6-1-1 0,3-2 2 0,-1-1-64 16,26 9 0-16,-28-14 0 0,-3 3-19 0,19 3 1 16,-22-6 0-16,6 5 0 0,17-5 18 15,-17 3 0-15,5 3-162 0,22-6-1 16,-27 0 0-16,3-6 2 0,0 3 161 16,-6 6 0-16,-3 3 0 0,0-6-37 0,1 5-1 15,-4-2 1-15,1-6 0 0,-17 3-87 0</inkml:trace>
  <inkml:trace contextRef="#ctx0" brushRef="#br0" timeOffset="35632.55">31897 3897 550 0,'0'0'0'0,"0"0"0"0,0 0 0 0,0 0-5 0,0 0 1 0,0 0 0 0,0 0 0 0,31 0 4 0,-23 0 0 0,3-5 0 15,6 2 0-15,5-3 37 0,3 1 1 0,5 2 0 16,6-3 0-16,3 1-38 0,-1 5 0 0,-5 5 0 16,-2-5 0-16,-4 6 24 0,-2-6 0 0,0 3 0 15,3 2 2-15,-6 9-26 0,22 9 0 16,-19-18 0-16,2 4 46 0,26-4 0 15,-28 4 0-15,0-3 1 0,13 2-47 16,-24-2 0-16,-3-6 43 0,3 8 2 0,-8-8-1 16,-4 6 0-16,1 2-44 0,0 1 0 15,-3 2 33-15,-8 11 0 0,-1 1 0 0,1-1 0 16,-11 35-33-16,5-29 0 0,0-6 68 16,-14 35 0-16,23-29 0 0,-6 0 1 15,3 0-69-15,-6 3 0 0,0 3 0 0,-3-1-18 16,-2 4 1-16,2 0 0 0,6-4 1 0,-5 4 16 15,-12 28 0-15,17-43 0 0,3-2-132 16,0-3-1-16,2-6 1 0,6-11-1 0,0 0-581 0</inkml:trace>
  <inkml:trace contextRef="#ctx0" brushRef="#br0" timeOffset="45266.48">30113 3847 11 0,'0'0'0'0,"0"0"0"0,0 0 0 0,0 0 0 0,0 0 1 0,0 0-1 0,0 0 1 0,0 0-1 16,0 0 0-16,0 0 0 0,0 0 0 0,0 0 0 15,0 0 1-15,0 0-1 0,0 0 1 0,0 0-1 16,0 0 0-16,0 0 0 0,0 0 0 0,0 0 0 15,0 0 0-15,0 0 0 0,0 0 1 0,0 0-1 0,0 0 0 16,0 0 0-16,0 0 0 16,-14 36 0-16,8-22 0 0,-2 0 0 0,-11 29 0 15,5-21 0-15,-5 12 2 0,-20 31 1 16,25-43 0-16,0 6 0 0,-13 14-3 16,16-25 0-16,2 3 90 0,-7 11 0 15,10-20 1-15,-2 3-1 0,5 0-90 16,1-5 0-16,-1-4 36 0,6 4 1 15,-3-9-1-15,8 5 2 0,0-5-38 16,0 0 0-16,1 0 39 0,10-5 0 16,-5 5 0-16,2-9 0 0,18-2-39 15,-21 8 0-15,7 3 24 0,7-5 1 16,-16 5 0-16,-5 5 1 0,5-2-26 16,-6 3 0-16,1-1 32 0,2 4 0 15,-5-4 0-15,3 9 0 0,2-5-32 0,-8-1 0 16,3 4 0-16,-1 2 39 0,-2 3 1 0,0-3 0 15,0 0 0-15,0 0-40 0,0 0 0 0,0 0 0 0,-2-6 0 16,2 4 2-16,0-1 1 0,-3 0-1 0,3 3 1 16,-6-5-3-16,1-1 0 0,-3 6 0 0,-4 0 0 15,4 6 12-15,-6-6 1 0,-5 3 0 0,0-3 0 16,-6 6-13-16,-25 8 0 0,28-23 0 0,-3 4-14 16,-16-4 0-16,30-2 0 0,-3 3 1 15,-11-1 13-15,11-5 0 0,-5 3-150 16,-17 3 1-16,19-12-1 0,-2 3 1 15,-14-2 149-15,25 5 0 0,8 0-70 16,-3-9 1-16,-3 4 0 0,4-4-1 0,2 9-86 0</inkml:trace>
  <inkml:trace contextRef="#ctx0" brushRef="#br0" timeOffset="45699.16">30221 3771 11 0,'0'0'0'0,"0"0"0"0,0 0 0 0,0 0 0 0,0 0 1 0,0 0-1 0,0 0 1 0,0 0-1 15,0 0 0-15,0 0 0 0,0 0 0 0,0 0 8 16,0 0 1-16,0 0 0 0,-28-17 0 0,28 17-9 15,0 8 0-15,0-8 0 0,0 0 0 0,0 0 10 16,0 0 1-16,0 0-1 0,0 0 1 0,0 0-11 16,11 6 0-16,6 2 0 0,-4-2 0 0,7 2 50 0,5-5 1 15,13 3-1-15,-2-1 2 0,6-5-52 16,5 0 0-16,2-5 0 0,4 2 0 0,-1-3-54 0,1 1 2 16,-4-4 0-16,-4 1 0 0,-45 8-11 0</inkml:trace>
  <inkml:trace contextRef="#ctx0" brushRef="#br0" timeOffset="54816">26381 502 11 0,'0'0'0'0,"0"0"0"0,0 0 0 0,0 0 1 0,0 0-1 0,0 0 1 0,-36 22-1 16,25-16 0-16,-3-6 0 0,-11 5 1 15,11-10-1-15,1 5 1 0,-4-6-1 16,9 6 0-16,8-3 0 0,-6 6 0 16,-2 3 0-16,-3-6 1 0,-22 14-1 15,2 0 0-15,-5 5 0 0,-41 32 0 16,47-28 0-16,-3-4 0 0,-23 26 0 16,29-25 0-16,2-3 0 0,3 3 0 0,2 2 0 15,4 3 0-15,2-2 0 0,-8 33 0 16,11-33 0-16,0-1 13 0,-6 34 1 15,6-22 0-15,0-3 0 0,-11 45-14 16,17-45 0-16,2-3 87 0,0 34 0 16,6-39 1-16,5-1-1 0,6 26-87 15,-3-26 0-15,3 1 42 0,30 19 1 16,-16-22 0-16,-1 2 0 0,6-2-43 0,3-3 0 0,-8 3 0 16,5-6 62-16,3 0 1 0,-8 0 0 0,2 0 0 15,3 3-63-15,0-3 0 0,-5 0 0 0,-1 0 0 16,1-6 44-16,25 12 0 0,-26-14 0 15,4 2 0-15,32 6-44 0,-27-8 0 0,5-3 9 16,45 8-1-16,-42-11 0 0,-2 0 0 16,52 3-8-16,-50 2 0 0,3-5-6 15,52 3 0-15,-49-6 0 0,-3 3 1 16,50-8 5-16,-45 2 0 0,3 1 1 16,-2 2 1-16,5-3-1 0,0-2 1 0,0 8-2 15,0-6 0-15,-3 1 0 0,0 2 0 0,3-3 49 16,-5-2 0-16,5 2 0 0,-6 6 0 0,6 0-49 0,-11 0 0 15,9 0 0-15,-1-6 0 0,0 6 7 0,-2 0 1 16,-4-2-1-16,4 2 1 0,2-6-8 0,0 6 0 16,3-6 0-16,3 4 0 0,8-10-10 0,-5 4 0 15,2 2 0-15,-3-2 0 0,4 5 10 0,-1-3 0 16,-2-2 0-16,-1 2 0 0,-10 6-12 0,2 0 1 0,3 0-1 16,3 0 1-16,-3 0 11 0,0 6 0 0,0-3 0 15,0 2 0-15,0 1-11 0,-6 2 1 0,6-5-1 16,-8 3 1-16,2 0 10 0,1 2 0 0,-1-2 0 15,-2-4 0-15,8 4-16 0,-3 0 1 0,3 2 0 16,6-8 0-16,-6 6 15 0,3-3 0 0,-6 2 0 16,-3-5 0-16,-2 6 18 0,0-6 0 0,0 0 0 15,-1 0 1-15,4 0-19 0,49 0 0 16,-50 0 0-16,6 0-12 0,50 0 1 16,-58 3 0-16,-3 2 0 0,47 1 11 15,-47-6 0-15,2-6 10 0,-2 6 1 0,3-5 0 0,3 2 0 16,2 3-11-16,0-6 0 0,-2 6 0 0,-4-8 0 15,4 2 4-15,-6-2 1 0,3 2 0 0,2-2 0 16,-5 2-5-16,3 0 0 0,-9 4 0 0,3-4 0 0,1-3-13 16,-7 1 0-16,1 2 0 0,0-2 1 0,5-3 12 15,-3 2 0-15,3-5 0 0,-5 0 0 0,0 0 6 16,38-17 1-16,-36 11-1 0,4-2 1 16,40-20-7-16,-40 22 0 0,-1-8-17 15,52-23 0-15,-51 29 0 0,-1-6 1 16,41-23 16-16,-46 26 0 0,-6-4-4 0,25-24 1 15,-38 33 0-15,-1 1 0 0,11-26 3 16,-19 16 0-16,-2 7 9 0,-1-6 0 16,0 0 0-16,-2 5 1 0,-1 4-10 0,6-32 0 15,-2 23 0-15,-9-6-10 0,5-19 0 16,-5 24 0-16,0-4 0 0,-5-24 10 16,-4 35 0-16,-2-1 30 0,-22-19 0 15,11 14 0-15,0 6 0 0,-31-26-30 16,29 28 0-16,-1-3 50 0,-22-13 1 15,19 22 0-15,9 0 0 0,-20-14-51 16,14 14 0-16,0-3 38 0,1 3 1 0,-1 0-1 16,0 2 1-16,0 4-39 0,0-1 0 0,0-2 0 15,0 3 0-15,3-1-28 0,0 4 0 0,-5-9 0 16,-7 5 0-16,-1-5 28 0,-4 6 0 0,17-4 0 16,2 10 0-16,-4-10 17 0,-29-5 1 0,23 3-1 15,2 0 1-15,-27-14-18 0,33 14 0 16,-6 0-26-16,-16-23 1 0,25 23 0 15,-6 0 0-15,-20-14 25 0,29 20 0 16,-1-3 14-16,-16 2 0 0,8 1 0 0,3 2 0 16,-28-2-14-16,23 2 0 0,-4-3-7 15,-29-2 1-15,29 8-1 0,-2-2 1 16,-30-4 6-16,29 4 0 0,-1 5 24 16,-37-9 1-16,36 4-1 0,0 2 1 15,-39-11-25-15,37 8 0 0,2-2 23 16,-36 2-1-16,33 0 0 0,1 4 1 15,-51-4-23-15,42 6 0 0,-2 0-19 0,-51 6 1 16,42-6-1-16,0 8 0 0,-61 1 19 16,61-4 0-16,3 1-44 0,-55 8 1 15,52-11 0-15,-3 2 0 0,-61 9 43 16,59 0 0-16,5-5-9 0,-58 11 1 16,58-12-1-16,0-2 1 0,-61 11 8 15,61-6 0-15,-6-3-22 0,-60 20 1 16,55-14-1-16,3 0 1 0,-64 23 21 15,72-23 0-15,-6 0 5 0,6 0 1 0,0 0 0 16,0 0 0-16,0 0-6 0,0 1 0 0,6-7 0 16,-4 6 0-16,7-8-6 0,-1 2 1 0,3-8 0 15,0 6 0-15,3-6 5 0,0 0 0 0,0 3 0 16,-1 2 0-16,-2-5-12 0,0 9 0 0,3-4 0 16,-6-5 1-16,4 9 11 0,-1-4 0 0,2-2 0 15,-4 3 0-15,-1-1-31 0,0 4 1 0,0 5 0 16,4-9 0-16,-7 4 30 0,-49 11 0 0,49-18 0 15,-2 10-31-15,-58 5 0 0,55-3 0 16,-6 0 1-16,-60 22 30 0,66-16 0 16,-6 2-119-16,-60 21-1 0,58-21 1 0,5 4 0 15,-49 33 119-15,57-37 0 0,3 3-71 16,-35 20 1-16,46-30-1 0,39-15-124 16</inkml:trace>
  <inkml:trace contextRef="#ctx0" brushRef="#br0" timeOffset="108716.39">19486 11206 11 0,'0'0'0'0,"0"0"0"0,0 0 0 0,50-14 1 0,-31 3-1 0,0-3 1 0,3-11-1 16,-10 16 0-16,-7 6 28 0,-5-2 1 16,0 5-1-16,0 0 1 0,-5 0-29 15,-7 0 0-15,4 0 31 0,-17 0 0 16,12 5 0-16,-12-2 1 0,-20-6-32 15,32 3 0-15,4 0 41 0,-2-2-1 16,3 2 0-16,0 0 1 0,-3 2-41 16,2 7 0-16,-2-6-13 0,-16 5 0 15,16-2 0-15,-9-1 0 0,-10 10 13 16,22-7 0-16,-6 0 48 0,-11 4 1 16,14-4-1-16,3 3 2 0,-6 6-50 15,3-11 0-15,3 2 81 0,-12 6 1 16,20-8 0-16,0 2 0 0,0 1-82 15,0-9 0-15,0 8 62 0,20 4 1 16,-7-12 0-16,-4 5 0 0,32 6-63 0,-8-8 0 16,6 6 76-16,38-6 1 0,-49-1-1 15,5 1 0-15,36-6-76 0,-30 1 0 16,-1-1 50-16,40-6 2 0,-31 4-1 16,-3-1 0-16,39-8-51 0,-36 5 0 0,-9 1 33 15,48-12 0-15,-42 6 0 0,6 6 1 16,44-17-34-16,-44 22 0 0,-6 3-3 15,47-12 1-15,-52 10-1 0,5-7 1 16,41-2 2-16,-43 11 0 0,-3 0 1 16,43 0 1-16,-37 0-1 0,-1 0 1 15,50-6-2-15,-45 4 0 0,4 2 13 0,57-12 1 16,-57 4-1-16,2-1 1 0,50-10-14 16,-52 16 0-16,-1 3 13 0,56-14 0 15,-58 14 0-15,2 0 0 0,48-6-13 16,-51 6 0-16,-2 6 7 0,50-6 0 15,-53 0 0-15,3 0 1 0,44 3-8 16,-47-6 0-16,1 3 3 0,-1-9 0 0,3 7 0 16,-3-1 1-16,0 3-4 0,6 0 0 0,0-6 0 15,-6 0 0-15,0 4-2 0,3-7 1 0,0 6-1 16,-3 1 1-16,3 2 1 0,3-9 0 0,-6 4 0 16,-5 5 0-16,5 0-9 0,-3 0 0 0,3 0 0 15,-10 2 0-15,4 4 9 0,-7 0 0 0,5-1 0 16,-3 4 0-16,3-7-5 0,27 10 0 15,-30-7 0-15,0-2 0 0,28 8 5 0,-30-2 0 16,-4-4-36-16,31 12 0 0,-27-14 0 16,-1 0 1-16,31 5 35 0,-34-8 0 15,4 3 14-15,27 0 0 0,-33 0 0 16,-3 3 1-16,28-1-15 0,-26-2 0 16,4 3 2-16,22 8 1 0,-28-14-1 0,0 5 1 15,25 4-3-15,-22-9 0 0,2 3 13 16,31-3 0-16,-30 0-1 0,5 0 1 15,31 2-13-15,-34 1 0 0,-5-3 7 16,27 0 0-16,-18-3 0 0,-4 3 1 16,39-2-8-16,-33 2 0 0,3 2 8 0,38-4 0 15,-36-1 0-15,9-9 0 0,41-4-8 16,-52 7 0-16,5 4 10 0,36-10 1 16,-38 10 0-16,-1 10 0 0,36-5-11 15,-43 0 0-15,2 3 11 0,33 0 0 16,-33-6 0-16,2 3 1 0,34-3-12 15,-39 3 0-15,6-5 0 0,38-4 1 16,-38 1 0-16,5-3 0 0,47-6-1 16,-49 8 0-16,2 4 54 0,6-4 1 0,-9 4-1 15,-2-1 1-15,-1 0-55 0,-2 4 0 0,0-4 0 16,0 6 0-16,-8 0-17 0,-3-3 1 0,-1 0 0 16,1 3 0-16,-5 3 16 0,-1 0 0 0,3 3 0 15,-3-6 0-15,6 0 9 0,-5 2 1 0,-1 1 0 16,0-3 0-16,1 3-10 0,-1 3 0 0,3-6 0 15,0 2 0-15,6 4-10 0,21 0 1 16,-26-3-1-16,-4-1 1 0,0-2 9 0,-5 0 0 16,3 3 0-16,2 3 2 0,3-6 0 0,3 3 0 0,-6-1 1 15,6 1-3-15,28 3 0 0,-31-6 0 16,3-6-11-16,24 1 0 0,-24 2 0 16,0 3 0-16,3 0 11 0,-6 0 0 0,8 0 0 0,-5 3-6 15,30-1 1-15,-27-2 0 0,2 0 0 16,37-2 5-16,-37 2 0 0,6 2 6 15,-3 1 1-15,0-3 0 0,3-3 0 0,3-2-7 16,-1-1 0-16,4 3 0 0,-9-2 0 0,3-1 37 16,0 3 0-16,0 3 0 0,0 0 0 0,0 0-37 15,2 0 0-15,-5 0 0 0,0 3 0 0,3 3-14 16,-2-6 0-16,-1 3 0 0,0-1 1 0,0-2 13 0,31 9 0 16,-37-9 0-16,4 3-16 0,27 8 0 15,-36-11 0-15,3 5 1 0,19 4 15 16,-25-6 0-16,0 2 7 0,26-2 0 15,-23 0 0-15,3-3 0 0,27 3-7 16,-22 2 0-16,-2-5-2 0,33 9 1 16,-31-3-1-16,1-6 1 0,27 5 1 15,-31-2 0-15,-2-3-14 0,25 6 0 16,-25-6 0-16,2 2 1 0,15 4 13 16,-20-6 0-16,0 0-5 0,30 0 0 15,-21 0 0-15,-4 6 0 0,34-6 5 16,-33 2 0-16,-1 1-3 0,29 6 1 15,-29-9-1-15,4 0 1 0,27 0 2 16,-28 0 0-16,0 3 35 0,34-1 0 16,-36-2 0-16,5-2 0 0,30-1-35 0,-30-3 0 15,-2 0 4-15,41-8 1 0,-42 6 0 16,3 2 0-16,25-8-5 0,-30 11 0 16,-3-5-4-16,27 2 0 0,-32 1 0 15,-1 2 1-15,11-3 3 0,-16 1 0 0,0 2 39 16,0-6 1-16,-1 7 0 0,1-1 0 0,3 3-40 15,-3-6 0-15,0 3 0 0,-1 1 0 0,4-1 32 16,-6-6 0-16,3 6 0 0,0 3 1 0,5 0-33 16,-5 0 0-16,5 0 0 0,-8 0 0 0,3 0 21 15,0 0 1-15,0 3 0 0,-3 0 0 0,2 3-22 16,7-3 0-16,-9-1 0 0,3-2-200 0,10 9 1 16,-15-4 0-16,-1 4-109 0,3-4 200 15,-11-10-1-15,-8-18 1 0,8 23-917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20:21.2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18334 9141 11 0,'0'0'0'0,"0"0"0"0,0 0 0 0,0 0 1 0,0 0-1 0,0 0 1 16,0 0-1-16,0 0 0 0,0 0 0 0,0 0 1 15,0 0-1-15,0 0 1 0,-28-2-1 16,23-7 0-16,-1 4 14 0,-7-15 0 16,2 11 0-16,2-5 0 0,-5-14-14 15,1 20 0-15,2-6 64 0,-9 2 1 16,6 10 1-16,9-7-1 0,-3 4-65 0,2-1 0 16,1 3 0-16,-6-2 37 0,2-4 1 0,4 9-1 15,2 0 1-15,-3-6-38 0,6 6 0 0,-5-5 0 16,5 5 0-16,-8-3 25 0,2 3 2 0,6 0-1 15,-5 0 0-15,5 0-26 0,-14 0 0 16,8 0 0-16,6 0-7 0,-8 14 0 16,8-14 0-16,-6 0 1 0,-2 9 6 15,8-9 0-15,0 0 25 0,-5 8 0 16,-1 0 0-16,6 6 0 0,-14 17-25 16,3-8 0-16,3 5 20 0,-17 23 1 0,20-29-1 15,-1 1 1-15,-2 25-21 0,-1-26 0 16,7 6 3-16,2 0 0 0,0-5 0 0,-3-1 1 15,6 4-4-15,-1-9 0 0,-2 8 0 0,0-3 0 0,3-5 24 16,3 3-1-16,-6 2 0 0,0 4 0 0,-6-4-23 16,3 6 0-16,3-5 0 0,0 2 0 0,-2 1 2 15,2 21 0-15,2-30 0 0,7-3 1 16,-4 12-3-16,1-18 0 0,2-2-4 16,3 8 1-16,-3-3-1 0,1 0 1 15,2 17 3-15,-3-8 0 0,3 5 11 0,3 29 0 16,-9-23 0-16,-5 5 0 0,6 1-11 15,-6 2 0-15,-6-2 0 0,6 0 51 0,-8 2 1 16,3 0 1-16,-1-2-1 0,1 2-52 0,-4 26 0 16,4-37 0-16,5 0 34 0,0 12 1 15,0-26-1-15,5-3 1 0,9 6-35 16,-14-6 0-16,6-5 12 0,2 2 1 16,-3-5 0-16,1 3 1 0,13 2-14 15,-13-2 0-15,2-6-2 0,11 8-1 16,-13-2 1-16,-3-6 1 0,11 14 1 15,-3-11 0-15,-3 2 0 0,8 4 0 16,-7-7 0-16,2 1 0 0,11 3 0 16,-11-6 0-16,0 0-16 0,22 0 1 15,-19 0 0-15,-3 3 0 0,17 0 15 16,-15-1 0-16,1 4 4 0,17-3 1 16,-18 0 0-16,7 5 0 0,24-2-5 15,-16-4 0-15,2 4 62 0,28 3 0 0,-30-4-1 16,2-2 1-16,25 8-62 0,-24-8 0 15,2 3 21-15,30 8 1 0,-32-11 1 16,2 8-1-16,33 3-22 0,-33-14 0 0,6 0 5 16,38-6 1-16,-38 3-1 0,0 1 1 15,44-12-6-15,-42 5 0 0,0 1 29 16,45-6 1-16,-45 8 0 0,9 6 0 16,36 6-30-16,-45-1 0 0,1 4 19 15,43-1 0-15,-40-2 0 0,-1-6 0 16,44 3-19-16,-46-6 0 0,2 3-19 0,41-9 0 15,-35 4 0-15,-8-1 0 0,54-2 19 16,-46 8 0-16,-3-9 29 0,50-2 0 16,-50 2 1-16,2 4 0 0,48-9-30 15,-47 11 0-15,-1 6 12 0,51 0 1 16,-48-1-1-16,-5 4 1 0,50 8-13 16,-53-8 0-16,0 5 10 0,42 9 0 15,-47-12 0-15,2 1 0 0,42 7-10 16,-39-13 0-16,0 3 7 0,48-3 0 15,-51 0 0-15,9-1 1 0,38 4-8 16,-41-12 0-16,-3 4 52 0,50-4 2 16,-50-3-2-16,6 4 1 0,41-9-53 15,-38 8 0-15,-4 0-14 0,62-2 1 16,-64 5-1-16,3 3 1 0,27-5 13 16,-44-1 0-16,6 3-15 0,46 3 0 15,-38 0 0-15,3 0 0 0,47-5 15 0,-47 2 0 16,5 0-10-16,55 0 1 0,-54-3 0 15,-4 4 0-15,50-4 9 0,-49 6 0 16,-1-6-3-16,59 1 0 0,-62 5 0 0,4 0 1 16,52-3 2-16,-47 3 0 0,0-6-4 15,52 4 0-15,-57 2 0 0,-3-3 0 16,49 0 4-16,-49 3 0 0,2 3-1 16,53 2 0-16,-50 1 0 0,-2-6 1 15,46 6 0-15,-43-4 0 0,-9 4-1 0,49 0 1 16,-49-4 0-16,-3 4 0 15,39 0 0-15,-39-6 0 0,9 0 11 0,44-3 0 16,-45 3 0-16,-5-3 0 0,53-3-11 16,-51 4 0-16,1-1 10 0,47 0 1 15,-50 3 1-15,2 0-1 0,51 0-11 16,-50-6 0-16,8 4-8 0,52-4-1 16,-57 6 1-16,2-8 1 0,52-4 7 15,-51 4 0-15,-4 2 37 0,50-2-1 16,-49-1 0-16,5 4 0 0,52 5-36 15,-57 0 0-15,5 0-13 0,58-6 0 16,-58 6 0-16,-8 0 1 0,55 0 12 16,-61 0 0-16,8 6-14 0,48-6 0 15,-51 0 0-15,4 0 1 0,44 0 13 16,-48 0 0-16,1-6 27 0,47 3 1 16,-47-2-1-16,-9 5 1 0,47 0-28 15,-43 0 0-15,-7 5-17 0,42 4 1 16,-38-9 0-16,-4 3 0 0,34 8 16 0,-39-6 0 15,1-2 27-15,32 3 0 0,-33-6 0 16,3-6 1-16,22-2-28 0,-25 2 0 0,-8-2-23 16,30-6 0-16,-30 5 0 0,0-2 1 15,25-12 22-15,-28 15 0 0,-3-3-18 16,14-6 1-16,-22 11 0 0,-2 1 0 16,2 2 17-16,-6-6 0 0,1 4 0 0,2-1-8 15,-3 3 0-15,-2-2-1 0,-3 5 1 0,6-6 8 16,-1 3 0-16,-2-5 0 0,0 2 0 0,2-5-16 15,-2 0 0-15,3-3 0 0,2-6 1 0,3-3 15 16,0-10 0-16,0 2 0 0,0-3 0 0,0 0-57 0,8-33 0 16,-10 33 0-16,-1-3-1 0,0-33 58 15,-5 33 0-15,3-2 14 0,-1-37 1 16,-2 34 0-16,2 0 1 0,1-6-16 16,-3 0 0-16,2 0 0 0,1 0-23 0,5-45 1 15,-3 43 0-15,-2-1 0 0,-6-44 22 16,0 52 0-16,0 7-13 0,-11-32 1 15,2 37 0-15,-5 6 0 0,-16-26 12 16,11 34 0-16,-1 1 17 0,-2 2 0 0,-3-6 0 16,1 6 0-16,-4 2-17 0,3 7 0 0,-8-6 0 15,0 2 0-15,-3 1 21 0,-3-1 0 0,6 4 1 16,-6-1-1-16,1 0-21 0,-1 4 0 0,-2 2 0 16,-1 0 0-16,1 0 15 0,-3 2 0 0,-6 1 0 15,3 0 0-15,-6 3-15 0,-5-6 0 0,0 2 0 16,0 1 0-16,0 6 11 0,-8-6 1 0,3-1-1 15,-1 1 1-15,0-3-12 0,4-3 0 0,-12 3 0 0,3 0 0 16,-3-2 9-16,-8 2 1 0,3 0-1 0,2-3 1 16,3 3-10-16,0-9 0 0,-5 4 0 0,0-1 0 15,-4 0-1-15,1 4 1 0,0-7 0 0,3 4 0 0,-6 5 0 16,3 0 0-16,-3 0 0 0,-5 0 0 0,-3 0-42 16,-1 8 1-16,-4 0-1 0,-1-2 0 0,0 0 42 15,1-1 0-15,-87 4 0 0,48-4 0 0,36-2-4 16,2 3 1-16,3-6 0 0,-3 0 0 0,6-6 3 15,0 3 0-15,0 1 0 0,-9-1 0 0,-2-9-47 0,0 4 0 16,2 2 0-16,4 4 0 0,5 2 47 0,2-6 0 16,-7 3 0-16,-4 3 0 0,1 9 28 0,-1-9 0 15,4 5 0-15,-1 4 0 0,0-7-28 0,6 4 0 16,-6 3 0-16,-5 2 0 0,5-6-9 0,-2 4 1 16,2-4-1-16,6 4 1 0,-6-6 8 0,1 2 0 15,5-5 0-15,-6-5 0 0,6 2 22 0,2-3 1 0,-2 1-1 16,-8 2 1-16,5-8-23 0,-3 2 0 0,3 4 0 15,0 2 0-15,3 3 11 0,0 0 1 0,3-6 1 16,-6 3-1-16,3 0-12 0,2 1 0 0,-2 2 0 16,5-6 0-16,6 3 3 0,0-2 1 0,-8-1-1 15,8 3 1-15,-9-2-4 0,4-4 0 0,-4 3 0 16,9 1 0-16,3 2-1 0,-9-3 1 0,3 4 0 16,-5 2 0-16,2 0 0 0,1-3 0 0,2 6 0 15,0-1 0-15,3-2-20 0,0 6-1 0,-1-6 1 16,4 0 1-16,5 0 19 0,-5 0 0 0,0 0 0 0,5 0 0 15,-3 0 9-15,1 0 0 0,10 0 0 0,-2 0 1 16,5 0-10-16,6 0 0 0,-9-6 0 0,-5 4 0 16,3-4-28-16,-6-2 0 0,6 5 0 0,2 3 0 15,9 0 28-15,0 0 0 0,-3 3 0 0,0 5 0 0,2-2-109 16,4 2-1-16,0 9 1 0,-1 5-1 0,1 9 31 16,-51 37 1-16,45-34-1 0,58-34-664 15</inkml:trace>
  <inkml:trace contextRef="#ctx0" brushRef="#br0" timeOffset="5434.1">25585 8064 584 0,'0'0'0'0,"0"0"0"0,0 0 0 0,0 0 14 0,0 0 0 0,0 0 0 15,0 0 1-15,0 0-15 0,31 0 0 0,-31 0 0 16,8 0 0-16,-3 0 25 0,1 6 1 0,-6-6 0 16,0 0 0-16,0 0-26 0,0 0 0 0,0 0 0 15,0 0 0-15,0 0 58 0,0 0-1 0,3 0 0 16,2 0 1-16,1 2-58 0,-1 4 0 0,-2 0 0 15,3-4 0-15,-1 4 46 0,3-6 2 0,9 14-1 0,-9 3 0 16,3 8-47-16,9 40 0 0,-18-23 0 16,-2 9-2-16,-8 56 0 0,0-57 0 15,-3 1 1-15,-3 5 1 0,0 6 0 0,0 3 0 16,3 0-37-16,-16 70 0 0,7-65 0 0,-2-2 0 16,-14 64 37-16,25-68 0 0,6-7-65 15,2-7 0-15,3 1 0 0,0-3-1 0,3-6 66 16,8-3 0-16,-3 1 0 0,3-4 0 0,-3-2-123 15,12 25-1-15,-12-36 1 0,0-9-34 0,3 5 124 16,-5-13 0-16,-6-6-82 0</inkml:trace>
  <inkml:trace contextRef="#ctx0" brushRef="#br0" timeOffset="5833.85">25718 8272 11 0,'0'0'0'0,"0"0"0"0,0 0 0 0,0 0 0 0,39-45 1 0,-26 23-1 15,-10 2 1-15,0 11-1 0,-3 9 0 0,8 0 0 0,-8 0 0 16,0 0 3-16,0 0 0 0,0 0 0 0,-5-5 1 16,5 5-4-16,0 0 0 0,0 0 0 0,0-9 0 15,0 9 70-15,0 0 1 0,0 0 0 0,11-5 1 0,-3 2-72 16,-2 0 0-16,-1-5 0 0,1-1 0 0,2-5 82 16,0 0 1-16,9 3 0 0,5 8 0 0,8 6-83 15,9 0 0-15,-6-3 0 0,0-3 0 0,-2 3 5 16,2 0 0-16,-6 0 0 0,4 0 0 0,-4 3-5 15,-2 5 0-15,0-8 0 0,-3 3 0 0,-5 0-110 16,2-3-1-16,0 3 1 0,-5 2 0 0,0-2 110 16,0 0 0-16,2 5 0 0,-2-5 0 0,-5 3-24 0,2 2 0 15,-6 3 0-15,-2 3 0 0,-3-14-69 0</inkml:trace>
  <inkml:trace contextRef="#ctx0" brushRef="#br0" timeOffset="6134.27">25558 8793 482 0,'0'0'0'0,"0"0"0"16,0 0 0-16,27 0-92 0,-10 0 0 0,-1 0-1 15,1-3 2-15,-3 3 91 0,5-6 0 0,6 3 0 16,-6 1 0-16,3 2 28 0,1 0 1 0,4-3-1 0,1-3 1 16,5-2-29-16,3-1 0 0,-6 4 0 0,3-10 0 15,6 7 73-15,3-6-1 0,2 0 0 0,0 0 2 16,-3-6-74-16,42-16 0 0,-44 22 0 0,-6 5-98 16,39-16 1-16,-39 16-1 0,-5 9-9 15,19 6 97-15,-28-6-1 0,-19 0-63 16</inkml:trace>
  <inkml:trace contextRef="#ctx0" brushRef="#br0" timeOffset="6350.46">26853 8686 11 0,'0'0'0'15,"0"0"0"-15,0 0 0 0,0 0 0 0,31-68 1 16,-37 46-1-16,6 22-9 0</inkml:trace>
  <inkml:trace contextRef="#ctx0" brushRef="#br0" timeOffset="6734.2">26641 8565 517 0,'0'0'0'15,"-3"14"0"-15,-8 3-1 0,2 0 1 0,-4 2-1 16,2 7 1-16,2 4 0 0,-5 7 0 0,3 0 0 16,0 5 0-16,3 0 20 0,-20 51 1 0,23-51 0 15,-3 3 0-15,-1 34-21 0,12-45 0 16,3-15 32-16,5 12 0 0,-6-17 0 16,6-8 1-16,3-6-33 0,-6 0 0 0,3-6 44 15,14-2 0-15,-5-6 0 0,7-11 0 16,28-29-44-16,-27 17 0 0,-3 4-35 15,0-4 0-15,-3 3 0 0,-3-8-1 0,1 6 36 16,-9-7 0-16,5 10 0 0,1 2 0 0,-3 3-17 16,-3-1 0-16,-3 10 0 0,0 5 1 0,-5 11 16 15,-3 3 0-15,8-6 0 0,-8 6 0 0,0 0 12 16,0 0 1-16,0 0 0 0,0 6 0 0,0-1-13 0,0-5 0 16,0 17 0-16,-5 6 0 0,2 11 64 0,0-3-1 15,0 8 0-15,1-8 0 0,-1 3-63 0,-8 36 0 16,11-42 0-16,0 0 83 0,5 23 0 15,1-23 0-15,-6-5 1 0,11 13-84 16,0-22 0-16,0-3-20 0,17 12 0 16,-17-20-1-16,3 2 2 0,19-13 19 15,-11-6 0-15,5 0-138 0,20-37-1 16,-16 23 1-16,-4-14-106 0,4 5 138 0,-9-5 1 16,-3 0 0-16,-19 42-103 0</inkml:trace>
  <inkml:trace contextRef="#ctx0" brushRef="#br0" timeOffset="7049.95">27381 7912 640 0,'0'0'0'0,"0"0"0"0,0 0 56 0,0 0 1 0,27-14 0 0,-27 14 0 16,0 0-57-16,0 8 0 0,0-2 0 0,0 2 100 15,0 6 2-15,0 9-2 0,0 8 1 0,-2 17-101 16,-4 73 0-16,1-65 0 0,-1-8 59 16,-2 59-1-16,2-45 0 0,-2 5 1 15,2-2-59-15,1 5 0 0,-1-5 0 0,1 5 41 0,-3 60-1 16,-3-66 0-16,2-7 1 16,-5 55-41-16,9-61 0 0,-3-9-51 0,2 0 1 15,6 3-1-15,-5-11 1 0,5-3 50 0,0-3 0 16,5-5 0-16,-5-4 0 0,0-5-189 0,3 0 1 15,2-14-1-15,-5 0 1 0,11 3 83 0,9-20-1 16,-6-2 1-16,-14 19-191 0</inkml:trace>
  <inkml:trace contextRef="#ctx0" brushRef="#br0" timeOffset="7450.3">28094 8570 662 0,'0'0'0'15,"0"0"0"-15,0 0-4 0,0 0 0 0,0 0 0 16,0 0 1-16,-47 9 3 0,30 2 0 16,-2-5 88-16,-1 2 1 0,1 1-1 0,-3-1 0 15,3 3-88-15,-6 3 0 0,11 0 0 0,0-5 0 16,9-4 31-16,5-5-1 0,0 9 0 0,0-9 1 0,-6 3-31 15,6-3 0-15,0 11 0 0,-6 3 0 0,6 0 29 16,0 0 0-16,-2 9 0 0,2-1 0 0,2 3-29 16,4 6 0-16,-6 3 0 0,6-11 0 0,-4 5 53 15,18 17 0-15,-15-20-1 0,1-2 1 16,-1 13-53-16,-5-16 0 0,0-3 46 0,-11 17 1 16,6-18-1-16,-4 1 0 0,-16 20-46 15,9-23 0-15,-1 3 11 0,-21 17 1 16,24-26 0-16,-5-2 0 0,-12-1-12 15,23-5 0-15,-6-3-168 0,0 1 2 16,9-10-1-16,-1 1 0 0,-2-20 167 16,8 14 0-16,3-11-159 0,16-34 0 15,-8 31 0-15,-11 31-244 0</inkml:trace>
  <inkml:trace contextRef="#ctx0" brushRef="#br0" timeOffset="7883.37">28281 8854 460 0,'0'0'0'0,"0"0"0"16,0 0 0-16,50-5 35 0,-17 2 2 0,-2 3-1 15,-4-8 0-15,-7 2-36 0,-1-5 0 0,0 2 0 16,1 4 0-16,-4 2 128 0,-5-6 1 0,0 4-1 0,3-1 1 16,-3 1-129-16,8 2 0 0,1-6 0 0,-4 4 0 15,1-4 13-15,2 4 1 0,1-4-1 0,-4 3 1 16,1 1-14-16,-9 2 0 0,3-5 0 0,-8 5 0 0,2 3 1 15,-5 0 0-15,0 0 0 0,6-3 0 0,-6 3-1 16,0 0 0-16,-6-6 0 0,6 6 0 0,-5-5 5 16,-3-7 1-16,-6 7-1 0,-11-6 1 15,-44-6-6-15,30 8 0 0,-2 9 22 16,-37 0 1-16,45-5 0 0,6 10 1 16,-1-5-24-16,6 0 0 0,5 3 0 0,9 3 66 0,3-1 1 15,-4 4-1-15,1-6 2 0,0 8-68 0,-1-3 0 16,1 12 0-16,3-3 0 0,-6 11 39 0,2 0 1 15,4 6-1-15,-4 8 1 0,4-3-40 0,-3 52 0 16,8-49 0-16,0-6 23 0,8 43 1 16,6-45 0-16,5-6 1 0,25 17-25 15,-16-25 0-15,5-1-45 0,44 4 1 16,-35-20 0-16,5-6 1 0,38-22 43 16,-43 8 0-16,5-11-156 0,19-34 2 15,-38 31-1-15,-6-9-162 0,-6 1 155 0,-7-3 1 16,-7 5-1-16,-2 37-115 0</inkml:trace>
  <inkml:trace contextRef="#ctx0" brushRef="#br0" timeOffset="8366.94">27091 8492 471 0,'0'0'0'0,"0"0"0"0,0 0-90 0,0 0 0 0,0 0-1 0,0 0 2 0,0 0 89 15,0 0 0-15,0 0-8 0,0 0 0 16,0 0 0-16,-33-3 1 0,-6 11 7 16,20-8 0-16,5 3-8 0,-17-3 0 0,12-3 0 15,19 3-34-15</inkml:trace>
  <inkml:trace contextRef="#ctx0" brushRef="#br0" timeOffset="15967.6">21038 6156 11 0,'0'0'0'0,"0"0"0"0,0 0 0 0,0 0 1 0,0 0-1 0,0 0 1 15,0 0-1-15,0 0 0 0,0 0 0 16,0 0 1-16,-27 23-1 0,16-23 1 0,-9-3-1 15,12 3 0-15,-6-6 64 0,-11-8 1 16,12 6-1-16,2 2 2 0,-3 4-66 16,8-4 0-16,-2 0 58 0,-3 3 1 15,3-2-1-15,2-1 1 0,-13-2-59 16,5 13 0-16,-3-5 53 0,-13 9 0 16,13-9-1-16,4 5 1 0,-21 12-53 15,18-11 0-15,8 0 40 0,-20 5 2 16,17-8-2-16,5-3 1 0,-2 2-41 15,3 4 0-15,-4-6 18 0,4 3 1 16,-1-3-1-16,-2 3 1 0,-11 5-19 16,8-8 0-16,-3 6 48 0,-17 11 2 15,15-9-1-15,-1 3 0 0,-16 3-49 16,22-5 0-16,3-1 3 0,-17 12 0 16,17-6 0-16,-6-5 0 0,-11 19-3 15,8-14 0-15,1 5 49 0,-15 12 1 0,18-17 0 16,-1 6 0-16,-11 3-50 0,14-9 0 15,3 0 5-15,-6 0 1 0,8 0 0 0,-2 0 0 16,2 0-6-16,-5 0 0 0,3 0 0 0,-3 0 0 0,3-5 49 16,2-1 1-16,-2 3-1 0,5-2 2 0,0-4-51 15,3 4 0-15,-5-3 0 0,5 2 0 0,0-8 37 16,0 3 0-16,0 2 0 0,0 1 0 0,0 2-37 16,0-2 0-16,0 3 0 0,5-1 0 0,-5 3 17 15,0-2 0-15,3-1 0 0,-3 1 1 0,3 2-18 16,5-3 0-16,-2-2 0 0,-3-1 22 15,8 7 0-15,-6-7 0 0,-2 1 0 0,8 8-22 16,-6 0 0-16,4-5 11 0,16 10 0 16,-20-10 0-16,9 5 1 0,11 14-12 15,-11-14 0-15,-1 0 26 0,15 9 0 16,-11-18 0-16,-4 4 0 0,21 5-26 16,-18-9 0-16,3 4-5 0,23-1 1 15,-23-2-1-15,6-1 1 0,22 12 4 16,-28-11 0-16,6 2 1 0,14 6 0 15,-20 1 0-15,1-7 1 0,18 17-2 16,-18-11 0-16,4-2 0 0,12 13 0 16,-16-17 0-16,-1 6 0 0,23 3 0 15,-20-5 0-15,2-7 47 0,1 4 0 0,8-9 0 16,-5 2 0-16,8 1-47 0,30-6 0 16,-35 1 0-16,2-7 27 0,30-5 0 15,-35 11 0-15,-3 3 1 0,27 0-28 0,-30 0 0 16,1 3-15-16,-4 0-1 0,8 3 1 0,-2-1 1 15,3 4 14-15,2-4 0 0,-2 4 0 0,2-4 0 16,-2 4-14-16,2-6 0 0,4 2 0 0,-10 4 1 16,10 2 13-16,-7 3 0 0,4-6 0 0,-4-2 0 15,4 2 36-15,2-2 1 0,-8 3 1 0,2-4-1 0,1 6-37 16,-3 1 0-16,0-4 0 0,-1 1 0 0,1 2 24 16,3-8 1-16,-9 2 0 0,3 1 0 0,0 2-25 15,1 6 0-15,1-8 0 0,4 2 0 0,2 1-8 16,-5-1 0-16,-3 4 0 0,3-7 1 0,0 4 7 15,0-1 0-15,0-2 0 0,2 2 0 0,1 1 22 0,30 2 0 16,-33-8 0-16,5-3 0 0,26 5-22 16,-26-5 0-16,-5 6 22 0,27 2 1 15,-30-8 1-15,0 3-1 0,20 0-23 16,-17-6 0-16,2 3-37 0,23 0 0 16,-25 0 1-16,8 0 0 0,25 3 36 15,-36 0 0-15,0 2 23 0,25-2 0 16,-27 0 0-16,5 5 1 0,19-5-24 15,-17 0 0-15,1 0-35 0,27-3 0 16,-27 0 0-16,2 0 0 0,28-3 35 16,-27 3 0-16,5 0-16 0,22 0 1 15,-31-3 0-15,4 0 0 0,7 3 15 16,-18 0 0-16,-1 0-14 0,25 0 1 16,-22-5 0-16,6 2-1 0,33-3 14 15,-34 6 0-15,1-5-14 0,-3-1 0 0,5 3 0 0,-5-5 0 16,3 2 14-16,-6 1 0 0,3 2 0 0,-1-3 0 15,1-2-4-15,-5 2 0 0,-1 6 0 0,0 0 1 16,1 0 3-16,-1-5 0 0,0 5 0 0,1 0 0 16,2-3-8-16,-3 3 1 0,3 0 0 0,0 0 0 0,6 0 7 15,2 0 0-15,-5 0 0 0,3 0 0 0,2 0 42 16,-8-6 1-16,3 0 1 0,0 4-1 0,0-7-43 16,-6 4 0-16,3-1 0 0,-2 0 0 0,-1 4 37 15,-3-10 0-15,4 4 0 0,-4-1 0 0,1-5-37 16,2 0 0-16,-5 0 0 0,5-6 0 0,1 4-22 15,21-32 0-15,-21 25 0 0,2 1 1 16,25-29 21-16,-28 31 0 0,6-2-34 0,13-26 1 16,-18 26-1-16,-4-1 0 0,20-19 34 15,-25 19 0-15,3 7-22 0,14-15 1 32,-9 8 0-32,-5-2 0 0,3-3 21 0,2 2 0 0,0 1 0 0,1 2-2 0,-4 1 1 15,1-3 0-15,-4 2 0 0,-1 6 1 0,-1-2 0 0,-3 4 0 16,0-4 0-16,0 5 31 0,-2 2 1 0,-1 1-1 15,1-3 2-15,0 6-33 0,5-15 0 16,-6 9 0-16,1 0-33 0,5-8 1 16,-6 7 0-16,4 4 1 0,-4-11 31 15,-2 8 0-15,-3 0-14 0,-3-23 0 16,0 23 0-16,3 0 0 0,-2-9 14 16,-4 9 0-16,3 0 0 0,-5-8 0 15,5 10 0-15,-8 4 0 0,-14-14 0 16,11 7 0-16,1 1-12 0,-21-5 0 0,15 5 0 15,0 5 1-15,-28-16 11 0,28 14 0 16,2 5-8-16,-19-14 1 0,17 12 0 16,-1-1 0-16,1-2 7 0,-3 0 0 0,0 0 0 15,-3 2 26-15,0-5 0 0,0 6 0 0,3 2 0 16,-3-2-26-16,0-4 0 0,3 4 0 0,0 0 0 0,0-7-13 16,3 1 1-16,-9 3 0 0,3 0 0 0,0-3 12 15,-2 0 0-15,-4 2 0 0,-2-2 0 0,0 6-9 16,0-6 1-16,-3 5-1 0,-3-2 1 0,1 8 8 15,-40-11 0-15,40 6 0 0,-1 2 17 16,-38-8 1-16,41 6-1 0,0 2 1 16,-30-8-18-16,27 8 0 0,3 4-21 0,-39-12 0 15,37 8 0-15,-1 6 1 0,-38-9 20 16,38 9 0-16,0 0-17 0,-38 3 0 16,38-3 0-16,1 6 1 0,-42 0 16 15,38 2 0-15,1-2-61 0,-42 2 0 16,39-2 0-16,-1 2 0 0,4-2 61 0,-6-3 0 15,6 2 0-15,5 1-36 0,5-3 1 0,-2 2 0 16,-3-5 0-16,9-5 35 0,-1 2 0 0,-5 3 0 16,2 0 0-16,4 0-28 0,-34 8 1 15,31-8 0-15,-1 3-1 0,1 0 28 0,2 5 0 16,-5-5 0-16,0 3-21 0,3-1 0 0,-9 1 0 16,6 2 0-16,-6-5 21 0,6 3 0 0,-6 0 0 15,3-6 0-15,3 2-12 0,6 4 1 0,-7-6 0 16,4 6 0-16,0-4 11 0,-1 4 0 0,6 0 0 15,-8-4 0-15,3 4-24 0,-1 0 1 0,4-3-1 0,-6 2 1 16,0 1 23-16,-1 2 0 0,4-5 0 0,-3 3 0 16,3-1-18-16,2 1 1 0,3 2 0 0,6-5 0 15,-1 3 17-15,1-6 0 0,5 0 0 0,-5 5 0 16,2-5-26-16,1 0 1 0,-1 0 0 0,1 0 0 0,-4 0 25 16,1 3 0-16,2 3 0 0,-2 0 0 0,0 2-13 15,-1-2 0-15,1 8 0 0,0-6 1 0,5-2 12 16,-19 11 0-16,13-12 0 0,4 1 14 15,-20 2 1-15,17-2 0 0,2 2 0 16,-22 1-15-16,17-4 0 0,-3 4 41 16,-22-1 0-16,25-2 0 0,0 0 2 15,-17 2-43-15,20-8 0 0,5 0 16 0,-11 6 1 16,12-6-1-16,-1 0 1 0,-17 8-17 16,12-5 0-16,0 2 33 0,-39 7 0 15,30-4 0-15,3 6 1 0,-33 14-34 16,33-14 0-16,3 3-25 0,-22 11 1 15,19-13-1-15,6-1 1 0,-28 14 24 16,28-14 0-16,-6 0-90 0,-19 14-1 16,24-20 1-16,-2 4 0 0,-19 5 90 15,24-12 0-15,1 4-132 0,2-1 1 0,0 3-1 16,-3-2 2-16,17-9-256 0</inkml:trace>
  <inkml:trace contextRef="#ctx0" brushRef="#br0" timeOffset="16600.39">27361 5864 11 0,'0'0'0'0,"0"0"0"0,0 0 0 0,-35 14 0 0,4-8 1 0,6 2-1 0,3-8 1 0,22 0-11 0</inkml:trace>
  <inkml:trace contextRef="#ctx0" brushRef="#br0" timeOffset="17420.71">26975 5884 292 0,'0'0'0'15,"0"0"0"-15,-6 0 0 0,-2 0-56 0,-3 8 2 16,-3-2-1-16,0-6 1 0,0 8 54 0,1-2 0 0,2-6 0 16,-3 2 0-16,0 4 51 0,8-6 1 0,1 6-1 15,-9-6 2-15,-5 0-53 0,-1 3 0 0,1 2 0 16,0-5 0-16,-1 3 71 0,1 0 1 0,0 0-1 16,-1 2 2-16,-4-5-73 0,1 3 0 0,1 0 0 15,0 0 0-15,3 2 75 0,-6-5 1 0,-3 6 0 16,4 2 0-16,-7 6-76 0,4 1 0 0,-4-1 0 15,4 0 0-15,-7 0 54 0,-24 14 0 16,25-14 1-16,8 3-1 0,-33 11-54 16,28-14 0-16,2 0 13 0,-24 28 0 15,27-28 0-15,6 0 1 0,-20 15-14 0,14-18 0 16,3 3 15-16,-14 14 1 0,17-14-1 16,-1 0 1-16,-18 20-16 0,21-20 0 0,6 3 39 15,-19 11 1-15,22-17-1 0,8 3 1 16,-6 0-40-16,0 3 0 0,4 3 0 0,-4 2 31 15,-5 1 0-15,8 2 0 0,3-8 0 0,0 6-31 16,0 2 0-16,0-8 0 0,0 3 0 0,3-6-18 16,3 17 1-16,-1-17 0 0,3 2 0 15,12 21 17-15,-4-23 0 0,4 0 47 16,13 14 1-16,-11-11 0 0,6 3 0 0,27 8-48 16,-30-14 0-16,2-5 30 0,29 10 0 15,-34-10 0-15,8-9 0 0,23 8-30 16,-26-2 0-16,4-3-10 0,32 8 0 15,-30-6 0-15,-5 4 0 0,41-1 10 16,-30 1 0-16,-6 2 22 0,36 12 0 16,-31-15 0-16,9 3 0 0,36 12-22 15,-39-18 0-15,-2 4 14 0,46-4 1 16,-41-7-1-16,3-1 1 0,49-8-15 16,-52 8 0-16,6-6 9 0,60 4 1 15,-66-1-1-15,3 3 1 0,47-2-10 16,-51-1 0-16,1 3 7 0,42-11 0 15,-48 8 0-15,1 1 0 0,41-9-7 16,-42 5 0-16,3 1 2 0,47-6 0 16,-49 0 0-16,2 5 0 0,44-10-2 15,-43 5 0-15,2-1 6 0,33-21 1 0,-39 16-1 16,1 1 1-16,32-21-7 0,-41 20 0 16,0 1 4-16,-8-4 0 0,0 1 0 0,3-1 1 0,-6 4-5 15,-3-4 0-15,-2-2 0 0,-9 2 0 0,3 6 18 16,-11-33 0-16,0 16 0 0,-5-3 1 15,-15-39-19-15,1 45 0 0,-3-2 10 16,-28-29 0-16,17 36 1 0,0 7-1 16,-31-32-10-16,34 23 0 0,-3 5 6 15,0-5 1-15,-1 3-1 0,1 3 1 0,3 5-7 16,-6 3 0-16,0 0 0 0,-8-1 0 0,0 4-3 0,-3 0 0 16,-6 5 0-16,-2-2 0 0,-6 2 3 0,3 1 0 15,0 5 0-15,-5 5 0 0,-1 1-97 0,3 2 2 16,-16 6-2-16,0-5 2 0,-9-1 95 0,-2 6 0 15,2 12 0-15,-2-4 0 0,2 6-150 0,-96 37-1 16,90-34 0-16,92-31-780 0</inkml:trace>
  <inkml:trace contextRef="#ctx0" brushRef="#br0" timeOffset="18900.72">16624 10095 11 0,'0'0'0'0,"0"0"0"0,0 0 0 0,0 0 0 0,0 0 1 0,-41 28-1 0,19-19 1 0,-3 2-1 16,-3 3 0-16,-5 3 0 0,-3 0 0 0,-3 0 0 16,-2 2 1-16,0-2-1 0,5 3 1 0,-9-3-1 15,7 0 0-15,-1-3 0 0,0 0 0 0,9-3 78 0,2 0 1 16,-5-2-1-16,3 5 2 0,2-6-80 0,-30 20 0 15,28-5 0-15,2 2 92 0,-24 40 2 16,21-34-2-16,9 3 1 0,-16 39-93 16,21-34 0-16,9-2 87 0,2 5-1 15,1-5 0-15,2 5 1 0,3 3-87 0,3-3 0 0,2-3 0 16,-5 1 0-16,6-1 43 0,8 34 0 16,-9-36 0-16,1-3 0 0,7 22-43 15,-4-28 0-15,7-3 68 0,12 29-1 16,-9-26 0-16,-5 0 1 0,5 0-68 0,6 3 0 15,-5 0 0-15,-1-3 25 0,6 3 2 0,-3 0-2 16,3-14 1-16,0 8-26 0,-1-8 0 0,4 3 0 16,0-6 0-16,2-3 21 0,3-2 0 0,6-1 0 15,0-8 1-15,5 0-22 0,-6-6 0 0,9-2 0 16,3 0 0-16,3-6 7 0,-6-1 0 0,8 1 0 0,0 0 0 16,0 0-7-16,3 0 0 0,0 0 0 0,-2 9 0 15,-1 2 8-15,-3 3 0 0,-5-6 0 0,-3 3 0 16,1 0-8-16,-4 1 0 0,1 4 0 0,5 1 0 0,-3-3 10 15,0 3 0-15,8 3 0 0,1-3 1 0,5 2-11 16,0-2 0-16,3-3 0 0,-3 0 0 0,5-3 23 16,-5 3-1-16,6 0 0 0,-6 3 1 0,0-3-23 15,0 3 0-15,3 5 0 0,2-5 0 0,-2 0 36 16,2 5 1-16,-7-5-1 0,-4 3 1 0,1-1-37 16,-1-5 0-16,1 0 0 0,-1 0 0 0,3 0 4 15,-8-5 1-15,3-1-1 0,2-5 1 0,-5 0-5 16,6-6 0-16,-3-3 0 0,-3 0 0 0,2 3-10 0,42-33 1 15,-52 24 0-15,0 1 0 0,33-23 9 16,-45 29 0-16,4 2-2 0,21-20 0 16,-21 20 0-16,-7 6 1 0,29-9 1 15,-34 6 0-15,1 0-8 0,13-8 0 16,-19 8 0-16,-3 0 0 0,8-12 8 16,-11 15 0-16,-8 5 3 0,0-2 1 0,0-3-1 15,-5 2 1-15,2 1-4 0,-3-1 0 0,-5 4 0 16,-2-9 0-16,-1 0 53 0,-6 0 2 0,1-6-2 15,-11 3 1-15,2-6-54 0,-11 4 0 0,9-4 0 16,2 6 0-16,-2 3-17 0,2-3 1 0,-5-2 0 16,-3-4 0-16,0 1 16 0,-38-26 0 15,38 20 0-15,5-3 41 0,-46-25 0 16,38 33 0-16,1-5 1 0,-42-23-42 16,44 23 0-16,-6 0 23 0,1 0-1 0,5 5 0 0,-3-5 1 15,1 9-23-15,2-4 0 0,-6 1 0 0,-2 2 0 16,-3 6-5-16,3-6 0 0,-9 6 0 0,4 3 1 15,-4 5 4-15,1-2 0 0,-1 2 0 0,-2-8 0 0,3 3-37 16,5-1-1-16,-3-2 1 0,8 0 1 0,-2-5 36 16,6-1 0-16,-9-3 0 0,2 1 0 0,-4-1-12 15,-45-19 0-15,44 28 0 0,-2-6 1 16,-56-2 11-16,50 14 0 0,-3 8-30 16,-55 8 1-16,52 6 0 0,1 3-1 15,2 3 30-15,-16 8 0 0,-1 5 0 0,-10 10-179 0,2 2-1 16,1 5 0-16,2 1 1 0,6 11 45 0,-100 50 2 15,80-58-1-15,97-54-563 0</inkml:trace>
  <inkml:trace contextRef="#ctx0" brushRef="#br0" timeOffset="45900.5">18856 12799 11 0,'0'0'0'0,"0"0"0"0,0 0 0 0,0 0 1 0,0 0-1 0,0 0 1 15,0 0-1-15,0 0 0 0,0 0 0 16,0 0 1-16,-25 28-1 0,17-20 1 15,-17 9-1-15,11-11 0 0,3 0 0 0,-27 8 0 16,18-12 0-16,6 1 1 0,-5 6-1 16,5-9 0-16,1 0 0 0,1 0 0 15,4 0 0-15,3 0 0 0,-15 0 0 16,15 0 0-16,5 0 47 0,-11 8 1 16,8-8-1-16,-3 0 1 0,-5 0-48 15,11 0 0-15,-2 6 61 0,-12 2 0 16,8-2-1-16,-5-1 1 0,3 4-61 0,2-6 0 15,1 2 0-15,-1 1 54 0,4 0 1 0,-4-4-1 16,6-2 0-16,0 0-54 0,-5 6 0 0,5-6 0 16,-6 0 0-16,6 0 40 0,0 0 1 0,0 0 1 15,0 0-1-15,0 0-41 0,6 0 0 0,-6 0 0 16,5-6 0-16,1 6 22 0,2 0 0 0,8-2 0 16,1 2 0-16,5 0-22 0,0 0 0 0,3 2 0 15,-6 4 0-15,1 0 30 0,2-1 0 0,0 1 0 16,0 0 1-16,3-4-31 0,-6 4 0 0,6 0 0 0,3-4 0 15,5 1 27-15,-3 0 0 0,3 3 0 0,1-6 1 16,2 0-28-16,2 0 0 0,-5 0 0 0,0 2 0 16,1 1 5-16,-4 0 0 0,3 3 0 0,0-6 1 0,6 0-6 15,-9 0 0-15,4 0 0 0,-1 8 0 0,-6 3 20 16,4-2 1-16,-1-1-1 0,3-2 1 0,3 0-21 16,0-1 0-16,3 1 0 0,-6-1 0 0,0-2 33 15,3-3 0-15,3 3 0 0,-3 0 0 0,2 2-33 16,-2-5 0-16,3-5 0 0,-3 2 0 0,2-3-12 15,-2-8 1-15,3 6-1 0,0 8 1 0,-1-9 11 16,1 4 0-16,0 5 0 0,-1 0 0 0,1 0-41 0,2 0-1 16,-7 3 1-16,-1-3 0 0,3 2 41 0,-9 1 0 15,4 3 0-15,-4-3 0 0,4 2-38 0,-4-2 0 16,6 3 0-16,3-1 0 0,3-5 38 0,-3 3 0 16,0-3 0-16,-3-3 0 0,-5-8-148 0,2 3-1 15,3-4 1-15,-5 1 0 0,2-3 87 0,-2 0 0 0,-9 6-1 16,-2-4 1-16,-17 12-76 0</inkml:trace>
  <inkml:trace contextRef="#ctx0" brushRef="#br0" timeOffset="46784.23">19748 11296 22 0,'0'0'0'0,"0"0"0"0,0 0-2 0,0 0 0 0,0 0 0 0,0 0 1 0,0 0 1 16,0 0 0-16,0 0 112 0,0 0 0 15,0 0 1-15,0 0 0 0,0 0-113 16,0 0 0-16,0 0 47 0,0 0 0 15,28-14-1-15,-9 6 1 0,26-6-47 16,-23 0 0-16,3 3 45 0,30-15 1 16,-28 21 1-16,-2-4-1 0,31-5-46 15,-32 9 0-15,7-7-3 0,27-2 0 16,-31 11 0-16,4-5 0 0,21-6 3 16,-30 8 0-16,0 6-140 0,12-3 1 15,-21 3-1-15,-7 3 1 0,-1 3 139 16,-5-6 0-16,9 0-32 0,-9 0 1 15,0 3 0-15,0-3-98 0</inkml:trace>
  <inkml:trace contextRef="#ctx0" brushRef="#br0" timeOffset="47067.49">20259 11277 11 0,'0'0'0'0,"0"0"0"0,0 0 0 16,23-9 1-16,-12 1-1 0,-3-3 1 15,17-6-1-15,-6 8 0 0,-5 4 62 16,11-15 0-16,-17 12 0 0,-2 2 1 16,-1 6-63-16,-5 0 0 0,0 0 89 0,0 0 0 15,0 11 1-15,0 0-1 0,0 20-89 16,0 0 0-16,6 12 55 0,-6 49 1 16,-6-55 1-16,1-3-1 0,-1-3-56 15,3 2 0-15,-2 1 0 0,-4 0-12 0,4-6 0 16,5 3 0-16,0-6 1 0,0 1 11 0,0-4 0 0,0-8 0 15,3 0 0-15,-3-8-133 0,0-6 1 0,5 8-1 16,-5-8 2-16,6 3 131 0,-6-3 0 0,5 0 0 16,4 0 0-16,2-3-33 0,-3 3 2 0,3-8-1 15,3-3 1-15,-14 11-74 0</inkml:trace>
  <inkml:trace contextRef="#ctx0" brushRef="#br0" timeOffset="48300.2">20790 11271 381 0,'0'0'0'0,"0"0"0"0,0 0-72 15,0 0-1-15,0 0 1 0,19 34 0 16,-11-14 72-16,-2-6 0 0,2-6 27 15,6 23 1-15,-11-11-1 0,0-1 1 16,2 1-28-16,-5 3 0 0,6-4 0 0,-6 7 74 16,0 7 0-16,0-4-1 0,0-13 1 0,0 4-74 15,-6-6 0-15,6-5 0 0,0 5 0 0,0-3 45 0,-5-3 0 16,5 1 0-16,0-1 0 0,-3 4-45 0,0-7 0 16,3-5 0-16,-3 9 0 0,3-9 16 0,6 0 1 15,-6 0-1-15,0 0 1 0,0 0-17 0,8 0 0 16,-8 0 0-16,6-6 0 0,-4 0-5 0,9-2 0 15,-2-9 0-15,7-3 0 0,-2-8 5 0,25-36 0 16,-31 35 0-16,3 1 18 0,8-36 1 16,-10 35 0-16,2-4 0 0,14-24-19 15,-17 35 0-15,6 2 2 0,11-16 0 16,-17 24 0-16,3 7 0 0,0-1-2 16,-3 0 0-16,-2 4 21 0,-3-4 0 15,-3 6 0-15,5 0 1 0,6 6-22 16,-11-6 0-16,6 5 30 0,10 9 1 15,-5-2 0-15,-5 2 0 0,16 19-31 16,-11-16 0-16,0 0 15 0,17 11-1 0,-17-19 0 16,-3-1 0-16,17-2-14 0,-11-6 0 15,-6 0 3-15,22 0 0 0,-16-6 0 16,5 1 1-16,15-9-4 0,-15 5 0 16,0 1-23-16,17-12 0 0,-22 11-1 0,0-2 1 15,5-14 23-15,-13 14 0 0,2-1-20 16,9-7 1-16,-9 5-1 0,-3 0 1 15,12-12 19-15,-12 12 0 0,1 3-24 16,2-3 1-16,3 3-1 0,-5 2 1 0,-1 6 23 16,4-2 0-16,-4-4 0 0,-5 9 0 0,3 0-13 15,2 3 0-15,-5-3 0 0,6 9-1 16,-6 2 14-16,0 3 0 0,0 8 32 0,0 23 0 16,0-14 0-16,0 6 0 0,0 33-32 15,0-44 0-15,0-4 84 0,6 17 1 16,-6-24-1-16,0-1 0 0,2 0-84 15,1 0 0-15,0-6 0 0,2 1 47 0,-5-1 1 16,6-2-1-16,-6-6 0 0,3 5-47 0,-3-5 0 0,5 6 0 16,-5-6 0-16,11 0 30 0,-11 0 0 15,6 0 0-15,2-3 2 0,-2 0-32 0,7-8 0 16,-4 0 0-16,2-3-21 0,14-26 2 16,-12 18 0-16,-2-1 0 0,17-27 19 15,-17 27 0-15,0 3-37 0,8-16 0 16,-10 22 0-16,-1 3 1 0,6-6 36 15,-14 5 0-15,5 10-28 0,1-7 0 16,-6 9 0-16,8-5 1 0,-8 5 27 16,6 5 0-16,-6-5 23 0,0 11 0 15,2-5 0-15,4 3 1 0,5 16-24 0,-5-17 0 16,2 9 27-16,11 14 1 0,-11-20-1 16,4 1 1-16,1 5-28 0,-2-12 0 15,-5 1 39-15,13-6 1 0,-5 3 0 0,0-1 1 16,16-4-41-16,-10-1 0 0,2-6 35 15,22-8 0-15,-25 9 0 0,1 0 0 16,13-7-35-16,-25 4 0 0,3 8 22 16,8-11 0-16,-13 6 0 0,-1 2 2 15,4-2-24-15,-9-1 0 0,5 4 10 16,-5-9 1-16,0 14 0 0,0-6 0 16,-5-2-11-16,-4-1 0 0,4 4-54 0,-20-7 2 15,6 10 0-15,-1-7 0 0,-29 3 52 16,29 12 0-16,4 3 22 0,-17 19 1 15,16-14 0-15,3 0 0 0,-5 25-23 16,5-11 0-16,9 3-12 0,-6 37 0 16,11-34 0-16,0-1 1 0,2 1 11 0,7 5 0 15,-9-5 0-15,5 6-22 0,3-7 1 0,3-5 0 16,3-5 0-16,0-3 21 0,3 2 0 0,-4-16 0 16,1 2 0-16,6-5-18 0,4 3 1 0,12-6 0 15,6-6-1-15,10-2 18 0,1-9 0 0,5-6 0 16,3-2 0-16,-1-3-183 0,59-31-1 15,-72 19 0-15,-8 1-120 0,10-43 184 16,-49 40-1-16,0 42-198 0</inkml:trace>
  <inkml:trace contextRef="#ctx0" brushRef="#br0" timeOffset="49167.1">20547 11004 11 0,'0'0'0'0,"0"0"0"0,0 0 0 0,0 0 0 0,0 0 1 0,0 0-1 0,0 0 1 0,-14 28-1 0,14-28 0 0,-8 8 0 15,2-8 0-15,1 3 0 0,-1-3 1 0,6 0-1 16,0 0 1-16,0 0-1 0,-3 3 0 0,3-3 0 16,-11-3 0-16,6 3 3 0,2 0 0 0,-3 0 0 15,-2 0 0-15,8 0-3 0,0 0 0 0,0 0 0 16,-5 12 0-16,-1-10-3 0,-8 10 1 15,3-7 0-15,-3 9 0 0,-24 17 2 16,24-17 0-16,-5 0 72 0,-12 15 1 16,23-24-1-16,8 4 2 0,0-9-74 15,0 0 0-15,0 0 65 0,-11 5 1 16,11-5 0-16,0 0 1 0,5 0-67 16,-5 0 0-16,6 3 77 0,8 3 0 0,0-12 1 15,5 3-1-15,44-2-77 0,-29-4 0 16,15 4-122-16,48-15 1 0,-56 11 0 15,-2 1-55-15,5-3 123 0,0 2-1 0,-2 1 1 0,-42 8-84 16</inkml:trace>
  <inkml:trace contextRef="#ctx0" brushRef="#br0" timeOffset="60935.15">25618 10976 11 0,'0'0'0'0,"0"0"0"0,0 0 0 0,0 0 0 0,0 0 1 0,0 0-1 0,0 0 1 0,28 0-1 0,-28 0 0 0,8 0 0 0,-8 0 0 0,0 0 34 15,0 8 0-15,0-8 0 0,6 6 0 0,-6-6-34 16,3 5 0-16,-3-5 0 0,0 9 0 0,0-9 151 16,0 3-1-16,0-3 1 0,11 5 0 0,-9 1-151 15,-2-6 0-15,9 0 0 0,-1 0 0 0,6 0 75 16,5 0 0-16,1 8-1 0,4-8 2 0,1-5-76 15,3 2 0-15,-3 3 0 0,0-8 0 0,2 2 42 0,-2-5 1 16,0 8-1-16,-3-3 1 0,3 3-43 0,-6-2 0 16,3-4 0-16,9 4 0 0,2-4 51 0,-3 4 2 15,-2-4-1-15,-3 4 0 0,0-7-52 0,2 4 0 16,-2-1 0-16,3 1 0 0,2-6 14 0,3 3 1 16,0 2-1-16,3 1 1 0,3-3-15 0,47-6 0 15,-48 5 0-15,1 1-42 0,36-9 1 16,-40 12-1-16,-1-3 1 0,29 0 41 15,-38 8 0-15,-3 3-191 0,11 5 1 16,-22-5 0-16,-11 0-80 0,0 9 191 16,0-9 0-16,0 0-164 0</inkml:trace>
  <inkml:trace contextRef="#ctx0" brushRef="#br0" timeOffset="61284.44">26375 10922 145 0,'0'0'0'0,"0"0"0"0,0 0 0 0,0 0-26 0,0 0 0 0,0 0 0 0,0 0 1 0,0 0 25 16,0 0 0-16,0 0 0 0,0 0 0 0,0 0-2 15,0 0 0-15,0 0 0 0,0 0 0 0,0 0 2 0,0 0 0 16,0 0 0-16,28-3 0 0,-25 6 151 0,2 9 2 16,-5 2-1-16,3 3 1 0,0 2-153 0,2 37 0 15,-2-25 0-15,3 0 69 0,-12 34 2 16,3-37-1-16,-2 0 0 0,-9 23-70 16,11-29 0-16,3-2-4 0,-5 20 1 15,2-21 0-15,3-5 0 0,-6 14 3 16,4-19 0-16,2 2-131 0,2 12 0 15,-2-23 0-15,0 0-258 0</inkml:trace>
  <inkml:trace contextRef="#ctx0" brushRef="#br0" timeOffset="61768.28">26870 11192 78 0,'0'0'0'0,"0"0"0"0,0 0-13 16,41 54 0-16,-35-32 0 0,-6-2 1 15,-11 25 12-15,2-25 0 0,4 2 33 16,-9 9 0-16,6-14 0 0,2 0 0 15,1 3-33-15,-1 2 0 0,3-2 0 0,-2-6 95 16,5-3 2-16,0 0-1 0,0-8 1 0,-6 3-97 0,6-6 0 16,-2 6 0-16,2-6 0 0,-3 5 48 0,3-5 0 15,0 9 0-15,0-9 0 0,0 0-48 0,0-14 0 16,0 5 0-16,3 3 15 0,10-27 0 16,-4 10 1-16,2-8-1 0,8-36-15 15,-5 36 0-15,-6-6 42 0,17-25 0 16,-8 29 0-16,-1 2 1 0,-2-6-43 0,3 12 0 15,-4 2 0-15,4 6 73 0,0 0 0 0,-4 3 0 16,-2 0 0-16,-5 3-73 0,2 5 0 0,3 1 0 16,-8 2 0-16,3-3 7 0,-6 6 0 0,5 0 1 15,-5 0-1-15,6 0-7 0,-6 0 0 0,5 6 0 16,-5-6 0-16,8 0-54 0,-8 0 2 0,0 8-1 16,6-8 1-16,0 6 52 0,-6-6 0 0,8 3 0 15,0 2 0-15,3-2-151 0,0 0 1 0,0 6-1 16,0-7 0-16,3 4 83 0,3 0 0 0,-4-6 0 0,-1 0 0 15,-12 0-83-15</inkml:trace>
  <inkml:trace contextRef="#ctx0" brushRef="#br0" timeOffset="62389.48">27461 11133 235 0,'0'0'0'0,"0"0"0"16,11 14-44-16,-5 15 1 0,-4-15-1 0,1-9 1 15,5 9 43-15,-8-14 0 0,0 9 136 16,0-9 2-16,0 0-2 0,0 0 2 15,0 14-138-15,0-6 0 0,0 1 96 16,0 10 1-16,6-10-1 0,-1 5 0 16,6 14-96-16,-8-14 0 0,0 6 60 0,8 8-1 15,-8-17 0-15,0 0 0 0,5 9-59 16,-3-9 0-16,1-5 6 0,13 5 1 16,-11-8-1-16,1 3 1 0,16 2-7 15,-12-8 0-15,-2-6 33 0,14-8 0 16,-5 3 0-16,-6-3 0 0,5-20-33 15,-8 12 0-15,0-12-26 0,6-25 1 16,-12 34-1-16,-2-1 1 0,0 1 25 0,5 5 0 16,-8 3 0-16,5 3 21 0,1 0 0 0,2 6 0 15,-8-6 1-15,3 5-22 0,0 7 0 0,2-1 0 16,-2-9 0-16,3 10-9 0,-1-7 1 0,1 4 0 16,2 5 0-16,-3 0 8 0,9 0 0 0,0 0 0 15,-3 5 0-15,3 4 10 0,8 10 0 16,-3-7 0-16,1 2 1 0,16 22-11 15,-14-19 0-15,3 6 47 0,24 8 0 0,-24-20 0 16,3-11 2-16,24 3-49 0,-27-3 0 16,0-3 46-16,22-6 1 0,-25 4 0 15,0-6 0-15,17-6-47 0,-20 8 0 16,0 4 6-16,15-9 1 0,-26 2 0 0,-3 4 0 16,-5-1-7-16,6 1 0 0,-6-3 0 0,-6-1-55 15,6 1 0-15,-11 3 0 0,3-4 0 0,-6 1 55 16,-5 0 0-16,0 3 0 0,-9 2 0 0,0 3 19 15,-2 0 0-15,8 6 0 0,0 6 0 0,2 7-19 16,-13 24 0-16,17-12 0 0,2 3 19 16,-5 39 1-16,19-36-1 0,0 3 1 15,11 30-20-15,2-33 0 0,9 2-46 0,1 4 1 16,4-12-1-16,-2-6 1 0,11 1 45 0,0-3 0 16,3-12 0-16,2-2 0 0,9-6-124 0,-6-6 1 15,-5-8-1-15,-3-3 1 0,-6-3 7 0,20-39 1 16,-37 31-1-16,-13 28-406 0</inkml:trace>
  <inkml:trace contextRef="#ctx0" brushRef="#br0" timeOffset="64117.58">24014 11347 11 0,'0'0'0'0,"0"0"0"0,0 0 0 0,0 0 1 16,-9 28-1-16,9-28 1 0,-11 9-1 0,6-9 0 15,2 0 42-15,-11 0 1 0,3 0-1 16,3 0 1-16,-23-3-43 0,18 3 0 16,-1-3 17-16,-25 6 1 0,20 0-1 0,-1 2 1 15,-32 1-18-15,27 5 0 0,-5 3 20 16,-26 26-1-16,34-23 0 0,3 2 0 15,0-5-19-15,2 6 0 0,6 3 0 0,0-1 48 16,8 1 1-16,-2-4-1 0,-4-5 2 0,9-5-50 16,0-4 0-16,3 1 0 0,3 2 0 0,2-5 28 15,-3 3 0-15,7-1 0 0,1-2 0 0,7 0-28 16,-1 0 0-16,6-3 0 0,2-6 0 0,9-2 27 0,3-1 0 16,-9-5 0-16,1-8 1 0,-6 2-28 0,22-30 0 15,-22 27 0-15,-6 3 17 0,14-28 2 16,-16 32-2-16,-1-7 1 0,9-19-18 15,-17 22 0-15,1 3-31 0,4-11-1 16,-10 23 1-16,-3 5 0 0,11-12 31 16,-11 12 0-16,0 0-9 0,3 3 1 15,-3-3 0-15,0 0 0 0,-3 25 8 16,-2-5 0-16,2 11 11 0,0 8 1 0,0 4 0 16,-2-4 0-16,-6 9-12 0,3 3 0 0,-3-18 0 15,5-2 0-15,3-3 53 0,-8-2 2 0,8-4-1 16,3-5 0-16,0-6-54 0,3 3 0 0,0-8 0 15,0 2 0-15,2-8 33 0,-5 0 0 0,9 0 0 16,-9 0 1-16,11 0-34 0,-11 0 0 0,8-5 0 16,3-1 0-16,3-2 13 0,5-1 0 0,0-16 0 0,1 0 0 15,-1-3-13-15,6-12 0 0,-11 12 0 0,0 3 0 16,-1-3-38-16,18-34 0 0,-20 34-1 16,3-1 1-16,10-24 38 0,-15 33 0 15,-1 6-23-15,6-3 1 0,-9 12 0 0,-5 5 0 16,11 0 22-16,-11 0 0 0,9 3 4 15,2 8 1-15,-8-6-1 0,2 7 1 16,6 21-5-16,-8-4 0 0,2 13 39 16,1-3 1-16,-6 1 0 0,-8-4 1 0,-3-2-41 15,0 5 0-15,2-8 0 0,4-8 0 0,-1-9 83 0,3 0 0 16,-2-3 1-16,5-5-1 0,0-6-83 16,0 0 0-16,0 0 0 0,0 0 0 0,0 0 39 0,0 0 0 15,0 0 0-15,5 0 1 0,-5 0-40 0,6-6 0 16,2 3 0-16,-2-8 0 0,-3 0-28 0,8-3 0 15,-3-9 0-15,3-5 1 0,-3-3 27 0,3 0 0 16,-2 3 0-16,-4 6 0 0,1-4-47 0,2-13 0 16,3 19 0-16,-6 3 0 0,15-14 47 15,-17 20 0-15,2 5-21 0,6 6 1 16,-11 0-1-16,8 0 1 0,3 6 20 16,-5 2 0-16,5 7-28 0,-3-1 1 0,6 2-1 15,0 4 1-15,5 8 27 0,1-5 0 0,-1-1 0 16,-5-2 0-16,-3 0-115 0,3-6 1 0,-6-3-1 15,3 3 1-15,3 3 114 0,0 0 0 0,2 3 0 16,1 2 0-16,-1 1-91 0,4-1 1 0,2-8 0 16,-6-3-1-16,1-5 91 0,2-3 0 0,3 2 0 15,-5-5 0-15,-1 0-31 0,4-5 1 0,-1-1 0 0,0-2 0 16,4-1 30-16,-4-5 0 0,3 0 0 0,0 0 0 16,-3-6-17-16,6 4 0 0,-5-4 0 0,-9 6 1 15,0 5 16-15,-3-5 0 0,0 0 0 0,1 0 0 16,2-8-5-16,-6-21 1 0,3 10-1 0,4-4 1 15,1-28 4-15,-10 32 0 0,0 5 72 16,0-26 1-16,-6 34 0 0,0-2 1 16,0-12-74-16,-8 26 0 0,3-1 82 15,-11 6 1-15,5 3 1 0,-5 6-1 16,-26 22-83-16,18 0 0 0,-4 9 75 16,-21 42 1-16,38-46-1 0,8-2 1 15,-5 9-76-15,6-4 0 0,-3 7 0 0,2-7 34 0,1 6 0 16,2-8 1-16,3-3-1 0,0-3-34 0,3 0 0 15,2-14 0-15,6-5 0 0,-3 2 53 0,6 0 0 16,3 1 0-16,-3-7 1 0,5-2-54 0,-5-3 0 16,11-6 0-16,-3-5 0 0,8-6 35 0,3 0 1 15,-2-11-1-15,2-3 1 0,-6-3-36 0,29-44 0 16,-29 27 0-16,1-5-23 0,27-71 1 16,-30 62-1-16,-3 1 1 0,3-4 22 0,-6 1 0 15,1-12 0-15,-1 0-49 0,20-84-1 16,-17 84 1-16,0-2 1 0,0 2 48 0,0 6 0 15,0 0 0-15,3 5-42 0,3 3 1 0,-3 12-2 16,-6 8 2-16,0 14 41 0,-5 8 0 0,0 9 0 16,-3 6 0-16,-11 16-16 0,0 6 1 0,0 12 0 15,-6 13 0-15,4 9 15 0,-9 90 0 16,-1-68 0-16,4 9-160 0,-3 0 2 0,8-6-2 0,3 6 2 16,3-1 122-16,8 4 2 0,0-17-1 0,6-9 1 15,-17-56-75-15</inkml:trace>
  <inkml:trace contextRef="#ctx0" brushRef="#br0" timeOffset="66802.17">20428 2901 11 0,'0'0'0'0,"0"0"0"0,-25 34 0 0,0-20 1 0,6 3-1 0,5 3 1 0,-5-6-1 16,-1 3 0-16,7-3 0 0,-4 0 0 0,6-3 0 16,0-2 1-16,-3 5-1 0,-5-6 1 0,5-2-1 15,3-1 0-15,-3 4 0 0,0-6 0 0,3 2 70 0,-19 4 0 16,16-4 0-16,0 1 1 15,-24-3-71-15,18 2 0 0,-5 4 18 0,-22 10 0 16,28-13 0-16,-6 2 0 0,-19 12-18 16,22-11 0-16,3-4-29 0,-20 12 0 15,22-17 0-15,4 6 0 0,-10-6 29 16,10 3 0-16,2 2-6 0,-17 1 0 16,17-6 0-16,-3 0 1 0,-11 3 5 15,14-3 0-15,3 5-26 0,-3 1 1 16,8-6-1-16,-8 3 1 0,-3 8 25 15,9-11 0-15,-1 8 37 0,3-2 0 16,3 2 0-16,0-2 2 0,0 3-39 16,3-4 0-16,0 4 57 0,5 13 0 15,0-16 0-15,4 2 0 0,1 6-57 16,1-8 0-16,3 2 64 0,24 1 0 16,-19-4-1-16,0-5 1 0,23 9-64 0,-26-4 0 15,-5 1 38-15,24 8-1 0,-18-3 0 16,-6 1 1-16,24 5-38 0,-13-6 0 15,3-3 25-15,27 1 0 0,-19-9 0 16,3-3 1-16,38-11-26 0,-33 8 0 0,0-8 56 16,53-8 0-16,-56 8 0 0,4 5 0 15,43-11-56-15,-47 20 0 0,4-5-4 16,26 5 0-16,-35 5 0 0,-3 1 1 16,34 17 3-16,-29-18 0 0,1 4 4 15,27 13 0-15,-35-13 0 0,-1 2 0 16,25 6-4-16,-24-6 0 0,2-3 49 0,31 9 0 15,-31-6 0-15,-8 4 0 0,33 7-49 16,-31-13 0-16,1 2 42 0,27 11 1 16,-30-8 0-16,3 0 0 0,-4-5-43 15,4 5 0-15,-3 0 0 0,2 6 2 0,4-6 1 16,-6 0 0-16,2 0 0 0,-2 0-3 0,-3-3 0 16,3 0 0-16,0 4 0 0,0-7 39 0,0-2 1 0,2 8-1 15,4-6 1-15,2-2-40 0,28 11 0 16,-31-12 0-16,3-5 23 0,-5 0-1 0,2 6 0 15,9-6 0-15,0 0-22 0,41 0 0 16,-42 3 0-16,4-3 12 0,38 5 1 16,-41-2-1-16,-6 3 1 0,39 2-13 15,-37-2 0-15,4-1 8 0,27-2 1 16,-32 3-1-16,-1-6 1 0,36 5-9 16,-31-5 0-16,1 0 5 0,33-5 0 15,-33 5 0-15,-1-6 1 0,34 3-6 0,-36 3 0 16,0 0-2-16,36 9 1 0,-36-9-1 15,-3 5 1-15,30 4 1 0,-29-3 0 16,-4-4 5-16,36 10 1 0,-33-12 0 0,12 0 0 16,32-6-6-16,-41 0 0 0,0 4 3 15,30 2 1-15,-33 0 0 0,3 8 0 16,22-2-4-16,-33-4 0 0,3 4-2 16,19 0 0-16,-28-6 0 0,-3 2 1 15,20 4 1-15,-11-6 0 0,0 0-3 16,22 0 1-16,-25 0-1 0,6-6 1 15,24 4 2-15,-27-4 0 0,3 6 4 0,27-8 1 16,-27 2 0-16,-1 0 0 0,23-2-5 16,-28 2 0-16,-3 6-5 0,20-3 0 15,-20-2 0-15,1-1 0 0,18-2 5 16,-18 8 0-16,-1 0 24 0,14-6 1 16,-16 3 0-16,-6 3 0 0,19-8-25 15,-13 5 0-15,-3 0-4 0,5 3 1 0,-5-5 0 16,2 2 0-16,4-3 3 0,-1-2 0 0,0 2 0 15,-2-2 0-15,-1 2 21 0,4-2 0 0,-4 2 0 16,4-8 0-16,-1 6-21 0,-2-7 0 0,-9 10 0 16,3 2 0-16,-5-3-15 0,2 1 0 0,0-1 0 15,-2 3 1-15,-1-5 14 0,1 2 0 0,-1 1 0 16,-2-4 0-16,2 1-14 0,4-12 1 16,-6 12 0-16,-1-6-1 0,4-15 14 15,-6 15 0-15,0 0 14 0,-8-14-1 16,5 14 0-16,0-6 0 0,-3-11-13 0,6 12 0 15,-5 2-5-15,-3-11 0 0,2 14 0 16,1 2 0-16,-9-10 5 0,3 13 0 16,0 1-11-16,-11-12 0 0,8 12-1 0,0 2 2 15,-25-16 10-15,20 10 0 16,0 1-2-16,-15-8 0 0,18 10 0 0,-1-5 0 16,-8-6 2-16,12 6 0 0,-1 6-8 15,-17-17 0-15,12 13 0 0,3 1 1 16,-1-3 7-16,0 0 0 0,1 0 0 0,-1 0 12 0,3 0 0 15,-5 0 0-15,0 0 0 0,-1 2-12 0,1 1 0 16,-9-3 0-16,4 6 0 0,4-7-4 0,-32 1 1 16,27 0 0-16,-3 6 0 0,-27-12 3 15,27 12 0-15,4-1-8 0,-37-10 0 16,30 5 0-16,4 5 0 0,-31-16 8 16,33 16 0-16,-5 1-5 0,-23-6 1 15,23 5-1-15,8 4 1 0,-31-4 4 16,20 4 0-16,3-4-25 0,-40-2 1 15,35 8-1-15,-4-2 1 0,-33 5 24 16,33 0 0-16,3-6-1 0,-41 3 1 16,41-2 0-16,6 5 0 0,-42-9 0 15,39 9 0-15,2-6 6 0,-38-8 0 16,36 9 0-16,0 2 1 0,-33-11-7 16,30 8 0-16,3 3-5 0,-34-2 0 15,34-1 0-15,-3 3 1 0,-30-11 4 16,33 9 0-16,3-4 6 0,-31-10 0 0,30 10 0 15,1 3 0-15,-36-16-6 0,33 11 0 16,-1 2-8-16,-29-8 1 0,24 12 0 16,6-4 0-16,-33-2 7 0,30 8 0 15,3-2-58-15,-39-4 0 0,39 9 0 0,2 0 1 16,-21-5 57-16,22-1 0 0,2 3 9 16,-22-17 1-16,28 15 0 0,-3 2 0 15,-27-11-10-15,24 14 0 0,-2 0-38 16,-28-6 1-16,25 3-1 0,2 3 0 15,-30 9 38-15,31-9 0 0,2 0-28 16,-27 6 1-16,28-6-1 0,2 0 1 0,-22-6 27 16,27 6 0-16,-5 0-2 0,-19 0 0 15,22 0 0-15,3 0 0 0,-34 6 2 16,29-4 0-16,-10 7-27 0,-26 10 1 16,32-10 0-16,-2 2 0 0,-26-2 26 15,31-4 0-15,-5 4-3 0,-17-1 0 16,20-2 0-16,4-1 1 0,-18 9 2 15,16-14 0-15,11 9-16 0,-24-3-1 16,18 2 1-16,1-5 0 0,-20 8 16 16,20-3 0-16,0-2-13 0,-26 3 0 15,23-4 0-15,3 4 1 0,-25-1 12 16,24-2 0-16,1-1-15 0,-14 4 0 16,14-4 0-16,-6 4 1 0,-25 8 14 15,22-3 0-15,1 0-55 0,-31 20-1 16,25-20 1-16,2 5 0 0,-2 4 55 0,3-1 0 0,2 1 0 15,-5 2-152-15,3-2 2 0,2-4-1 0,-5 4 1 16,2-1 112-16,1-2 0 0,2 3 1 0,-5-7 0 16,33-16-74-16</inkml:trace>
  <inkml:trace contextRef="#ctx0" brushRef="#br0" timeOffset="68384.42">27458 3017 11 0,'0'0'0'0,"0"0"0"0,0 0 0 0,0 0 0 0,0 0 1 0,-30 0-1 0,22 0 1 0,-6 0-1 15,3-3 0-15,0 3 0 0,2-6 0 0,-5 6 0 16,9 6 1-16,-6-6-1 0,-3 0 1 0,-2-6-1 16,-7 6 0-16,-1-5 0 0,1 2 0 0,-7 3 75 15,-22-14 1-15,32 5 0 0,6 4 1 0,1-1-77 16,-1 3 0-16,-3-8 0 0,3 3 47 0,-19-7 0 16,14 7 0-16,0-3 0 0,-28-6-47 15,22 11 0-15,0 1 21 0,-28 2-1 16,20 3 0-16,3 3 1 0,-39 11-21 15,33-3 0-15,3 3 2 0,2-6 0 16,-7 7 0-16,5-7 0 0,-1 6-2 0,1 6 0 0,3-6 0 16,0-6 0-16,2 6 14 0,-2-5 1 0,2 2 0 15,0 3 0-15,3 0-15 0,-5 0 0 0,8-3 0 16,0 1 0-16,2 2 24 0,-18 17 0 16,18-12 0-16,-2-5 1 0,-16 29-25 15,13-21 0-15,0 6 29 0,-16 29 0 16,21-35 0-16,6 6 0 0,-8 29-29 15,8-29 0-15,6 0 23 0,-6 25 0 16,9-19 0-16,5-6 0 0,3 28-23 0,-1-39 0 16,7-5 21-16,2 2 1 0,3 0 1 0,-6 0-1 15,8 0-22-15,4 0 0 0,7 0 0 0,-2 0 0 16,8 3 12-16,-2-3 0 0,-1 0 0 0,1-8 1 16,2 2-13-16,0-2 0 0,3 2 0 0,-9-2 0 0,9-3 29 15,42 2 0-15,-37 1 0 0,3-6 1 16,47 0-30-16,-44 0 0 0,3 0 57 15,3-6 2-15,5 6-1 0,-6-8 0 0,3 2-58 16,1-2 0-16,-1 2 0 0,0 6 0 0,0 0 23 16,3-6 0-16,0 4 0 0,-2 2 2 0,-1 0-25 15,3 0 0-15,-6 0 0 0,-5 0 0 0,3 8 16 0,-6-8 0 16,3 6 0-16,-3-6 1 0,-2 3-17 0,-1-3 0 16,6-3 0-16,0 3 0 0,3-6 25 0,2-2 1 15,-2 2 0-15,0-2 0 0,0 2-26 0,-1-2 0 16,-2-4 0-16,0 1 0 0,-5 0 22 0,-1-3 0 15,3 5 0-15,-5 1 2 0,0-3-24 0,32-6 0 16,-40 3 0-16,-1 2 12 0,25-13 1 16,-35 14-1-16,-9 2 1 0,16-10-13 15,-24 10 0-15,-3 1 10 0,0-18 1 16,-3 18-1-16,3-6 1 0,-11-14-11 16,3 11 0-16,-8-8 3 0,-15-26 0 15,12 28 0-15,-3-5 1 0,-22-31-4 16,21 31 0-16,4 0-16 0,-33-37 1 15,21 31-1-15,4-2 1 0,-12 2 15 0,6-2 0 16,2-1 0-16,1 3-40 0,-36-39-1 16,27 45 1-16,-2 0 1 0,-42-23 39 0,33 37 0 15,3 3-38-15,-61 8 0 0,48 17 0 16,-7 0-1-16,4 14 39 0,-15 3 0 0,-5 3 0 16,1 8-156-16,-4-5 0 0,14-1 1 0,0 1-1 0,0 5 11 15,-55 14 1-15,75-42-1 0,52-14-210 16</inkml:trace>
  <inkml:trace contextRef="#ctx0" brushRef="#br0" timeOffset="70201.11">16472 12655 629 0,'0'0'0'0,"0"0"0"0,-27 9-59 0,-20-4-1 0,25-2 1 0,-1 3 0 15,-21-6 59-15,25 0 0 0,-6 5-37 16,-16 4 1-16,16-6-1 0,-6 0 0 16,-35 5 37-16,33-8 0 0,0 3 74 15,-25 11 0-15,33-3 0 0,-8 3 1 16,-31 28-75-16,26-11 0 0,4 6 39 0,1 2 0 15,-3 6 0-15,3 3 1 0,6 6-40 0,-9 2 0 16,3-5 0-16,5-9 0 0,-2 6 22 0,-17 33 0 16,27-39 0-16,1-2 1 0,-12 41-23 15,18-38 0-15,4-4 23 0,-2 0 0 0,6 1 0 16,-3-1 1-16,2 0-24 0,3-5 0 0,6 3 0 16,3-1 0-16,-1-8 95 0,9 26 1 15,-6-29-1-15,9-5 1 0,21 22-96 16,-18-19 0-16,7-1 58 0,37 15 0 15,-31-23-1-15,0 0 1 0,36 8-58 16,-27-10 0-16,2-1 10 0,53 6 0 16,-50-9 0-16,8-8 2 0,61 3-12 15,-61 0 0-15,3-3-6 0,55-6 1 16,-57 6 0-16,2 0 1 0,63-5 4 16,-63 2 0-16,0 0 38 0,66-8-1 0,-60 5 0 15,-1 0 1-15,54-2-38 0,-59 8 0 16,-3 0 16-16,61-6 1 0,-53 4 0 15,4-1 0-15,60-6-17 0,-64 4 0 0,-2-1 1 16,61-14 0-16,-59 6 0 0,-5 0 1 16,61-28-2-16,-61 22 0 0,5 3 22 15,-5-8 1-15,-5 3 1 0,-6-1-1 0,-3-5-23 16,0 0 0-16,-5 5 0 0,0 1 0 0,-12 2 54 16,4 0 1-16,-12 4 0 0,3-10 1 0,-5 4-56 15,7-20 0-15,-15 19 0 0,-1 3 10 0,-2-19 0 16,-1 14 0-16,-5-1 1 0,-5-27-11 15,-1 25 0-15,-2 0 16 0,-20-31 1 16,12 30-1-16,-4 1 1 0,-2 0-17 16,-3 6 0-16,0-4 0 0,-2 1-15 0,-4 0 1 15,-2-3-1-15,-5-3 1 0,-1-3 14 0,-52-37 0 16,41 35 0-16,-2-1 5 0,-51-39 0 16,56 40 0-16,-2 5 1 0,-51-34-6 15,48 40 0-15,-6 8-12 0,-64-8 0 16,50 13 0-16,-11 10 1 0,-79 4 11 15,76 7 0-15,3 8-85 0,-116 28 1 16,94-20 0-16,-11 9 0 0,0-3 84 0,6 8 0 16,-1 3 0-16,3 9-122 0,-5 0-1 0,-14-20 1 15,-8-12-1-15,135-19-812 0</inkml:trace>
  <inkml:trace contextRef="#ctx0" brushRef="#br0" timeOffset="77067.28">20185 749 11 0,'0'0'0'0,"0"0"0"0,0 0 0 0,-33 0 1 15,19 0-1-15,0-6 1 0,-11 1-1 16,14 2 0-16,-3 3 0 0,-10-11 1 16,7 2-1-16,-5 1 1 0,-25-29-1 15,28 23 0-15,5-5 36 0,-19-10 1 16,13 24-1-16,15 5 1 0,5 0-37 15,-9 0 0-15,4 0-29 0,-6 0 1 16,11 0-1-16,0 0 1 0,0 0 28 16,-6 0 0-16,6 0 0 0,0 11 0 15,0-11 0-15,0 3 1 0,-2 8-1 16,4-8 0-16,1 3 31 0,-6 27 1 16,1 4-1-16,-4 5 1 0,1 0-32 0,-4 3 0 15,-5-11 0-15,3-3 58 0,-22 31 1 0,14-34-1 16,5 0 1-16,-19 26-59 0,22-26 0 15,3 6 58-15,-3 30 1 0,2-30-1 0,4 8 1 16,-1 40-59-16,-2-40 0 0,2 6 49 16,-5-6 1-16,3 3 1 0,3 3-1 0,-7-3-50 15,-15 45 0-15,13-39 0 0,-5-6 83 16,-25 59 1-16,16-45 1 0,3 3-1 16,-8-3-84-16,8 3 0 0,6-3 0 15,-1 5 27-15,-18 55 0 0,13-66 0 0,3 0 2 16,-9 40-29-16,12-42 0 0,0 0 27 0,-15 47 0 15,21-47 0-15,-7-1 0 0,4 7-27 16,2-7 0-16,0-2 0 0,0 3 50 0,-19 47 1 16,17-53 1-16,2 6-1 0,-6 47-51 15,7-47 0-15,-4 5-9 0,3-5 1 16,6 5 0-16,-6-8 0 0,0 3 8 0,-11 50 0 16,9-59 0-16,2 0 28 0,-11 43 0 15,17-40 0-15,-3 3 0 0,-6 53-28 16,12-51 0-16,-6 7-9 0,2-7 1 0,-2 7-1 15,3-1 1-15,3 0 8 0,-9 60 0 16,3-60 0-16,2 0 27 0,-10 65 0 16,14-62 0-16,-4 11 1 0,-2-5-28 0,6-3 0 15,2-3 0-15,3 3 11 0,-6 53 1 16,-2-67-1-16,3-3 2 0,-1 48-13 16,1-45 0-16,2 3 18 0,0-6 0 0,0 5 0 0,-2 4 1 15,-4-4-19-15,4 7 0 0,-1-7 0 0,-2-5 0 16,3 3 14-16,-9 45 0 0,11-51 0 15,3 0 0-15,3 29-14 0,0-40 0 16,8-3-4-16,8 28 0 0,-11-28 0 0,3 0 0 16,-2 3 4-16,2 3 0 0,-3-6 0 0,3 3-42 15,3-3 0-15,-6 6-1 0,3 2 2 0,-3 7 41 16,12 35 0-16,-9-35 0 0,-6 2-1 16,12 45 0-16,-12-48 0 0,1 0 0 15,-1 3 1-15,4-3 0 0,2 1 0 0,-3-7-16 0,3 1 0 16,-3-4 0-16,3-4 0 0,9-7 16 0,-6 1 0 15,5-4 0-15,-5 1 0 0,5-9-38 0,6 3 0 16,0 0 0-16,-3 0-1 0,3 0 39 0,27 6 0 16,-27-6 0-16,3-5-28 0,21 16 0 15,-24-8 0-15,3 3 1 0,16 22 27 16,-24-25 0-16,-1 2-13 0,25 24 1 16,-16-27-1-16,-3 10 1 0,33 10 12 15,-25-30 0-15,5 2 27 0,48-5 1 16,-42-3 0-16,0 0 0 0,56-3-28 15,-50-2 0-15,2-4 44 0,53-5 2 16,-50 9-2-16,3-1 1 0,58-2-45 16,-60 8 0-16,2 0 32 0,52 0 1 15,-55 5 0-15,-2 4 0 0,49 2-33 16,-50-3 0-16,1 1 21 0,57 10 0 16,-52-16-1-16,0 3 1 0,72 0-21 15,-66-12 0-15,8 3 18 0,69-8 1 0,-67 2-1 16,1-5 1-16,82-14-19 0,-74 20 0 15,0-6 27-15,80-6 1 0,-86 14-1 16,1 4 2-16,71-7-29 0,-72 9 0 0,0 9-5 16,78-1 0-16,-83-8 1 0,-6 6 0 15,75-6 4-15,-69 2 0 0,0 4 4 16,74 0 1-16,-74-12 0 0,5 6 0 16,73-8-5-16,-73-4 0 0,3 1 28 15,80-9 1-15,-77 9-1 0,3 3 1 16,88-9-29-16,-94 6 0 0,3 2-14 0,82 1 0 15,-90 8 0-15,0 3 0 0,74 8 14 16,-77-8 0-16,-1 2 5 0,73 9 1 16,-69-8 0-16,2 2 0 0,75 1-6 15,-83-4 0-15,3 1-14 0,71 5 0 16,-65-5 0-16,2 0 1 0,77 2 13 16,-79-2 0-16,-1 2 27 0,72 0 0 15,-80-2 0-15,3 0 1 0,77 5-28 16,-74-5 0-16,2-1-9 0,75 4 0 15,-77-1 0-15,-1 3 0 0,67 3 9 16,-61-11 0-16,3 0-14 0,75 0 1 16,-84-3-1-16,1-3 1 0,79-3 13 15,-71-5 0-15,-5 0-9 0,90-9 1 16,-85 6-1-16,-3 0 1 0,89-14 8 16,-81 14 0-16,0 5-7 0,78-16 0 15,-83 14-1-15,-6 5 1 0,78-13 7 0,-78 10 0 16,1-5-3-16,71-6 1 0,-77 9 0 15,-3 5 0-15,75-16 2 0,-81 11 0 16,-2 2-4-16,63-5 0 0,-63 6 0 16,5 2 1-16,-8 6 3 0,0 0 0 0,-5-5 0 0,-4 2-7 15,37 6 1-15,-47 2 0 0,-9 1 0 16,28-3 6-16,-30-3 0 0,-3 0-5 16,16 0 1-16,-30 0-1 0,-5 0 1 15,2 0 4-15,-5-3 0 0,5 3 0 0,3-6-2 16,-5 6 1-16,5-5-1 0,-3 2 1 0,3-11 1 15,-3 2 0-15,3-10 0 0,-2-6 0 0,4-9-4 0,4 1 0 16,-9-7 0-16,3 1 1 0,-8-6 3 0,5-53 0 16,1 45 0-16,-7-3-1 0,4 2 0 15,-1-7 0-15,1-1 1 0,2 0 0 0,9-75 0 16,-9 61 0-16,-2 0-1 0,2-90 1 16,-3 91-1-16,1-1 1 0,8-84 0 15,-9 78 0-15,9-8-28 0,5-92 0 16,-10 92 0-16,2 6 0 0,3-91 28 15,-9 86 0-15,-5-1-41 0,-5-85 1 16,2 91 0-16,-3 3 1 0,-10-88 39 16,7 79 0-16,-2 9 8 0,-8-99 1 15,11 96-1-15,-6 2 1 0,-5-86-9 16,8 78 0-16,2 0-11 0,-7-92 0 16,13 100 0-16,3 6 0 0,0 1 11 0,-8 2 0 15,2 8 0-15,1 6-27 0,-15-59 0 16,9 71 0-16,-3-1 1 0,-16-42 26 0,16 42 0 15,6 9-3-15,-9 3 1 0,6 2 0 0,0 1 0 16,0-1 2-16,3 1 0 0,-3-4 0 0,5 4 0 16,4-7 7-16,-7-35 1 0,4 35-1 15,-1 1 1-15,-5-37-8 0,8 49 0 0,-2 1-48 16,-6-27 2-16,0 22-1 0,0 6 1 16,-22-25 46-16,22 27 0 0,0 4 8 15,-3-1 0-15,5 1 0 0,-4 8 1 0,-1 0-9 16,3-6 0-16,-6 6 0 0,-2-6 0 0,2 6-19 15,-5 3 0-15,0-3 0 0,-3 0 0 0,0-6 19 0,-2 6 0 16,-1-6 0-16,3 6 0 0,-5 3 17 0,-34-9 1 16,28 12 0-16,0 2 0 0,-44-2-18 15,36 2 0-15,-3 12 20 0,-49-6 0 16,43 0 0-16,1 3 1 0,-56 2-21 16,50-5 0-16,-6 0-12 0,-60 0 1 15,66-8 0-15,0 2 0 0,-58-16 11 16,58 8 0-16,5-6 6 0,-65-17 0 15,54 23 0-15,6 0 1 0,-72-8-7 16,67 8 0-16,-6 8-3 0,-64-2 0 16,64 2 0-16,-3 3 0 0,-74 3 3 15,68 0 0-15,4 0-35 0,-81-5 1 16,83 5-1-16,9 0 1 0,-81-14 34 16,72 5 0-16,-2-2 32 0,-70-6 0 15,72 3 0-15,0 3 0 0,-74-12-32 16,74 6 0-16,-8 3-11 0,-75-14 0 15,75 14 0-15,3 8 1 0,-80-8 10 0,79 6 0 16,-2 2-3-16,-86-2 1 0,81-1-1 16,2 4 1-16,-94-4 2 0,94-2 0 15,-5 3-9-15,-83-12 1 0,82 11 0 0,1-5 0 16,-1 0 8-16,6 0 0 0,1-3 0 0,1-2 52 16,7-1 1-16,-9 6 0 0,-8 0 1 0,-3 0-54 15,-91-9 0-15,99 15 0 0,-5-1 10 16,-88-2 1-16,82 8 0 0,6-2 0 15,-105 5-11-15,99 0 0 0,3-6-21 0,-94 3 0 16,91-2 0-16,6 5 1 16,-99-14 20-1,93 8 0-15,0 3-9 0,-96-3 2 0,96 6-1 0,3-5 1 0,-91-4 7 16,94 1 0-16,3-6-39 0,-86-6 0 16,91 12 0-16,3-1 1 0,-83-5 38 15,88 0 0-15,3 9 29 0,-71-18 0 16,65 23 0-16,6-6 1 0,-68 1-30 15,73 2 0-15,7 3-50 0,-59 3 0 16,52 8 0-16,-2 3-1 0,-69 28 51 16,78-14 0-16,60-28-954 0</inkml:trace>
  <inkml:trace contextRef="#ctx0" brushRef="#br0" timeOffset="92854.99">20826 3200 11 0,'0'0'0'0,"0"0"0"0,0 0 0 0,0 0 1 15,-28 14-1-15,23-20 1 0,-4 3-1 16,9 3 0-16,0-5 0 0,0 5 1 0,-5-9-1 15,2-2 1-15,0 2-1 0,0-5 0 0,3 0 0 16,-5 0 0-16,-3 6 47 0,2 2 1 0,6 6 0 16,-5 0 0-16,5 0-48 0,-11 0 0 15,2 6 0-15,-2 2-13 0,-16 20 1 16,7-14 0-16,-5 6 0 0,-19 3 12 0,30-15 0 16,6 1 63-16,-17 10 2 0,14-13-2 15,0 2 1-15,-8 15-64 0,13-12 0 16,-8 3 41-16,-10 11 1 0,7-11 0 15,9 1 0-15,-12 13-42 0,15-17 0 0,-1 3 44 16,-2 9 0-16,8-15 0 0,-5 0 0 16,-4 12-44-16,4-6 0 0,5-5 63 15,0 24 0-15,0-19-1 0,0 0 1 16,5 17-63-16,-5-16 0 0,6 4 23 16,-3-5-1-16,8 0 0 0,-3-8 1 0,3 2-23 15,3 1 0-15,-3-4 0 0,8-5 0 0,9 0 29 0,16-8 1 16,-16 5 0-16,-1 0 0 0,23-2-30 15,-31 2 0-15,1 3 11 0,10 0 0 16,-13 0 0-16,-1 3 1 0,6 2-12 16,-5-2 0-16,-3 3 44 0,-1-1-1 15,1-2 0-15,3 9 0 0,2-4-43 0,1 0 0 0,-4-2 0 16,1 0 0-16,2 2 46 0,-5-2 1 0,5-3 1 16,0 2-1-16,-5 1-47 0,3-6 0 0,2 8 0 15,3-8 0-15,3 6 38 0,-6-3 1 0,1 2 0 16,2 1 0-16,-3 2-39 0,1-5 0 0,-1 3 0 15,-2-1 0-15,-4 4-26 0,1-9 0 0,0 6 0 16,-3-4 1-16,0 4 25 0,3 0 0 0,0 2 0 16,-3-8 0-16,3 6 25 0,13 2 1 15,-13-2 0-15,3-3 0 0,16 8-26 16,-14-8 0-16,0 2-12 0,20 9 0 16,-20-11 0-16,1 3 1 0,18 2 11 0,-18-2 0 15,-1-6 17-15,20 5 1 0,-17-2 0 16,3 3 1-16,22-1-19 0,-22 4 0 15,5-3 12-15,14 10 1 0,-25-10-1 0,-5 0 1 16,19 8-13-16,-19-11 0 0,6 5 12 16,18 9 0-16,-18-9 0 0,4-5 0 15,15 8-12-15,-20-2 0 0,6-4 12 16,28-2 1-16,-26 3 0 0,1-6 0 16,41 0-13-16,-39 0 0 0,4 0 1 15,43-6 0-15,-41 3 0 0,3 3 0 16,38-5-1-16,-41-1 0 0,2 3 1 0,37-8 0 15,-39 8 0-15,-3 3 1 0,33-5-2 16,-30 5 0-16,-3 5 25 0,39-5 0 16,-39 0 0-16,6-5 2 0,44-1-27 15,-42 3 0-15,4-8 13 0,46 0 1 16,-42-1-1-16,-4 10 1 0,46-12-14 16,-47 8 0-16,-3-2 14 0,42 8 0 15,-44-6 0-15,0-3 0 0,33 9-14 16,-34 3 0-16,1 3-10 0,38-6 1 15,-35 0 0-15,-4 0 0 0,42 0 9 16,-38-6 0-16,-3 3-10 0,43-11 1 16,-40 9-1-16,2 5 1 0,44-9 9 15,-46 9 0-15,-3 0-15 0,43 0 1 16,-43 3-1-16,0 3 0 0,38-1 15 16,-46-2 0-16,2 3-8 0,33-1 1 15,-36-5-1-15,6 0 1 0,33 3 7 16,-30-3 0-16,0 6 11 0,38 0 0 0,-38 2 0 15,-6-2 2-15,39 8-13 0,-39-6 0 0,3-2 35 16,30 5 1-16,-33-5-1 0,0-1 1 16,31 1-36-16,-34-3 0 15,3 2-14-15,25-5 1 0,-19 0-1 0,0 0 1 16,27 0 13-16,-41 0 0 0,8-5 20 16,39 2 1-16,-36 6 0 0,0 2 0 15,33 9-21-15,-42-14 0 0,4 9-25 16,13-4 0-16,-16-2 0 0,-4 3 1 15,29 0 24-15,-25-6 0 0,7 0-11 0,37 0 1 16,-33-6 0-16,0 6 0 0,41-9 10 16,-42 4 0-1,1-4-7-15,38-2 0 0,-38 8 0 0,-3-2 1 0,30 5 6 16,-35-3 0-16,-1-3 7 0,28-5 1 16,-28 8 0-16,1-5 0 0,30-4-8 15,-31 10 0-15,3-4 10 0,25 6 0 16,-30 0 0-16,-3-6 0 0,24 6-10 15,-21-2 0-15,-9 2-11 0,26-6 0 16,-23 0 0-16,0 4 1 0,30-10 10 16,-24 9 0-16,-3-2 27 0,22-9 0 15,-20 8 0-15,1 3 0 0,27-11-27 16,-24 9 0-16,-7 2-18 0,34 3 0 16,-35 0 0-16,-4-6 1 0,-3 6 17 0,-2-5 0 0,0 2 0 15,0 3-13-15,0-6 0 0,2 6 0 16,4-5 0-16,2 2 13 0,3 3 0 0,2-6 0 0,4-2 0 15,2-6-44-15,0 0 1 0,-3-1 0 0,1-4 1 16,-1 2 42-16,31-31 0 0,-34 26 0 16,-2-1-1-16,14-19 1 0,-22 17-1 15,-1 8 1-15,3-20 0 0,-13 23 0 0,2 0 1 16,1-14 1-16,-7 14 0 0,1 0 0 16,-3-14-2-16,0 13 0 0,-3 1 8 15,-2-14 0-15,-1 14 0 0,1 0 1 16,-15-6-9-16,12 9 0 0,-6 6 3 15,-11-15 1-15,6 11-1 0,0 1 1 0,-28-6-4 16,25 3 0-16,0 2 1 0,-23-5 1 16,23 6-1-1,3 2 1 1,-22-8-2 0,16 6 0-16,3-1 0 15,-36-11 1-15,27 12 0 0,4-6 0 0,-26-6-1 16,23 6 0-16,5-3-26 0,3 3 1 0,-3 0 0 0,-3 0 0 15,3 3 25-15,-5 2 0 0,2 1 0 0,-2 2 0 0,0-2-59 0,-1 2-1 0,1 1 1 16,2-4 1-16,-5 1 58 0,-3-1 0 0,0 4 0 16,0-4 0-16,0 4 4 0,0-1 1 0,-2-2 0 0,-1-1 0 0,0 3-5 0,-35-8 0 15,35 6 0-15,3 2-6 0,-36 6 1 16,34-5 0-16,5 2 0 0,-50 3 5 16,41 0 0-16,1 0-27 0,-39 8 1 15,33-8 0-15,3 6-1 0,-48 2 27 16,48-2 0-16,-5-3-32 0,2 2 0 0,0 1 0 15,0-6 0-15,5 3 32 0,-49 3 0 16,52-6 0-16,-8 0-35 0,3 0 0 0,0 5 0 16,-3-5 0-16,3 3 35 0,-53 3 0 0,45-1 0 15,8-2-34-15,-3 3 1 0,5-6-1 0,1 5 1 0,2-5 33 16,-33 0 0-16,28 3 0 0,5 3-36 16,-8-1 0-16,6 4-1 0,-1-9 2 0,-4 8 35 15,1-2 0-15,1-6 0 0,-3 3 0 0,3-3-39 16,-3 0 1-16,6 0 0 0,-1 0 0 0,3 0 38 15,1-3 0-15,-1 3 0 0,0-6 0 0,-5 6-20 16,3-5 0-16,-3 2-1 0,-1 3 2 0,-4 0 19 0,7 0 0 16,-7 0 0-16,2 0 0 0,-3 0-53 0,3 8 1 15,-6-2 0-15,4-6 0 0,2 8 52 0,-6-2 0 16,4-6 0-16,2 3 0 0,-3-3-37 0,3 0 2 16,3-3 0-16,-1 3 0 0,4-6 35 0,-3 1 0 15,-3 2 0-15,5-3 0 0,1-2 10 0,2 2 1 16,-5 1-1-16,3 2 1 0,-1-3-11 0,-38 6 0 15,41-3 0-15,1 6-8 0,-48 3 1 16,45-3 0-16,-1-1 0 0,-41 1 7 16,42 3 0-16,2-6 22 0,1 0 1 0,-1 0 0 15,3 3 0-15,-3-3-23 0,1 0 0 0,-1 5 0 16,3-5 0-16,6 6 34 0,-9 2 0 0,6-2 0 16,-6-3 0-16,1 8-34 0,-1-3 0 0,0 1 0 15,1 2 0-15,-1-2 22 0,0-4 1 0,1 4 0 16,4-1 0-16,1-2-23 0,-3 2 0 0,9-8 0 0,-4 6 0 15,4-6 31-15,2 0 1 0,3-6-1 0,2 6 0 16,1-5-31-16,0 2 0 0,-1 3 0 0,1 0 0 16,-6 0 11-16,0 0 1 0,0 0-1 0,-2 0 1 15,-4 0-12-15,1 0 0 0,5-6 0 0,-5 3 0 0,5 0 5 16,3 1 0-16,3-7 0 0,-6 4 0 16,5 5-5-1,1 0 0-15,0 0 0 0,-3-6 0 0,-1 3 4 0,1 3 1 0,-2-5 0 16,4 5 0-16,-7 0-5 0,4 0 0 0,4 0 0 0,0-6 0 0,2 3-2 15,6 3 0-15,-3-6 0 0,3 6 0 0,3-5 2 16,2 2 0-16,-5 3 0 0,3-6 0 0,-3 1 5 16,3 2 1-16,-3-3-1 0,0-2 1 0,0 2-6 15,-3-2 0-15,3-3 0 0,3 2 0 0,-6 6 12 0,-11-11 0 16,8 9 0-16,3-1 0 0,-13-2-12 16,8-1 0-16,2 9 3 0,-16 0 0 15,19 0 0-15,-8 0 0 0,3 0-3 16,2 0 0-16,3 3 0 0,-5 3 4 0,5 2 1 0,8-2 0 15,-5-1 0-15,9-5-5 0,-12 3 0 16,8 3 0-16,1-6 16 0,-1 0 0 0,1 5-1 16,2-5 1-16,-3 9-16 0,-5-6 0 0,3 2 0 15,0 1 0-15,2 2 3 0,-7 6 1 0,1-5-1 16,1 2 1-16,3-3-4 0,-17 12 0 16,17-11 0-16,-6-1 2 0,-5 12 0 15,2-12 0-15,3-2 0 0,-13 11-2 16,13-12 0-16,3 1 23 0,-19 8 1 15,21-14-1-15,-2 8 1 0,-5-2-24 0,10-6 0 16,1 3 16-16,-6 2 0 0,8 1 0 16,-3-3 0-16,-13 3-16 15,11-1 0-15,2-2-17 0,-13 5 0 0,2-2 0 16,1 0 1-16,-23 8 16 0,20-6 0 0,-1 1 9 16,-16 10 1-16,20-13-1 0,5 2 1 15,-14 12-10-15,17-11 0 0,2-4 8 16,-8 9 1-16,9-5-1 0,-4 5 1 15,-7 8-9-15,8-13 0 0,2 2-13 16,-8 11 1-16,3-7 0 0,8-7 0 16,-13 14 12-16,13-10 0 0,-2-4 10 0,-6 6 0 15,11-5 0-15,0 2 1 0,-3 3-11 16,3-6 0-16,3 1 35 0,8 11 0 16,-6-12-1-16,-2-2 1 0,16 8-35 15,-8-11 0-15,3 8 19 0,5-3 0 16,-5 6 0-16,3-5 0 0,-1 2-19 0,1 0 0 0,2 0 0 15,-5-2 0-15,5-3-29 0,-5 2 1 0,0 0 0 16,5 4 0-16,1-10 28 0,2 4 0 0,0 0 0 16,3 2 0-16,-3-2-98 0,3-3 2 0,5 2 0 15,-5 1-1-15,3 2 97 0,-1-5 0 0,9 0 0 16,6-6 0-16,7 0-114 0,51-25-1 16,-45 6 1-16,-55 22-359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22:57.2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21359 10835 415 0,'0'0'0'0,"0"0"0"0,0 0 0 0,0 0-1 0,0 0 1 0,0 0 0 0,0 0 0 0,0 0 0 0,0 0 0 0,27-22 21 0,-18 16 0 15,-4 3 0-15,1 3 1 0,8-14-22 16,-3 6 0-16,2 2 49 0,7-14 0 16,-9 12-1-16,8-6 1 0,23-9-49 15,-26 12 0-15,1 3 25 0,24-1 1 16,-24 9 1-16,-3 0-1 0,16 0-26 15,-19 3 0-15,6 3 19 0,19 2 0 16,-17-2 0-16,3-4 0 0,33 13-19 16,-30-15 0-16,3 2 46 0,32 7 0 15,-29-9 0-15,-6 3 2 0,27-1-48 0,-21-2 0 16,-4 0-32-16,37-5 0 0,-23-4 1 16,3-2 0-16,48-17 31 0,-48 14 0 15,-6 0-157-15,40-17-1 0,-53 17 0 16,-25 14-188-16</inkml:trace>
  <inkml:trace contextRef="#ctx0" brushRef="#br0" timeOffset="367.36">21903 10984 729 0,'0'0'0'0,"0"0"0"0,0 0 0 0,0 0-31 0,39-5 0 0,-14 2 0 16,8-8 0-16,5-1 31 0,7 1 0 0,-4-3 0 15,3-3 0-15,-2-3-99 0,46-16 1 16,-41 22 0-16,6-6-1 0,60-11 99 16,-61 23 0-16,6 2-21 0,58-19 1 0,-44 16-1 15,-3 9-20-15,64-5 21 0,-75 2-1 16,-58 3-30-16</inkml:trace>
  <inkml:trace contextRef="#ctx0" brushRef="#br0" timeOffset="5167.42">24660 7892 11 0,'0'0'0'0,"0"0"0"0,0 0 0 0,0 0 1 0,0 0-1 15,0 0 1-15,0 0-1 16,0 0 0-16,0 0 0 0,0 0 1 0,30 20-1 16,-30-20 1-16,0 8-1 0,0-8 0 0,0 3 0 15,0-3 106-15,0 6 1 0,-5-1 0 0,5 4 0 0,-6 5-107 16,3-6 0-16,3 7 0 0,0 4 0 0,-2 9 53 15,-1 0 2-15,3 1-2 0,0-1 1 0,0 0-54 16,-11 31 0-16,5-22 0 0,4 5 41 16,-15 31 1-16,14-34 0 0,-2-2 0 15,-9 42-42-15,8-43 0 16,1 6 63-16,-3 6 1 0,-1-3 0 0,4 3 1 0,-1 3-65 16,-13 56 0-16,5-60 0 0,3 4 6 0,-8 36 1 15,16-50 0-15,3-3 0 0,3 16-7 16,2-36 0-16,-5-8-149 0,3-3 2 15,-3-3-2-15,0 0-72 0,6-9 148 16,-6-8 0-16,0 17-149 0</inkml:trace>
  <inkml:trace contextRef="#ctx0" brushRef="#br0" timeOffset="5484.3">24605 7844 493 0,'0'0'0'0,"0"0"0"0,0 0-92 0,36 15 1 0,-25-10-1 15,2-5 1-15,21 6 91 0,-18-3 0 0,1 2-11 16,19-5 1-16,-12 0 0 0,4 0 0 15,19 0 10-15,-22 0 0 0,3 0 103 16,35 0 2-16,-30 6-2 0,3-3 1 16,44-3-104-16,-41 0 0 0,-3 5 46 15,36 4 0-15,-36-4 0 0,-1-5 0 16,26 0-46-16,-41 9 0 0,-4-1-121 16,-2 3 0-16,-8-2 1 0,-1-3-1 0,-5-4 102 0,-3 10 1 15,1-4 0-15,-12 6 0 0,14-14-79 0</inkml:trace>
  <inkml:trace contextRef="#ctx0" brushRef="#br0" timeOffset="5770.51">24428 8376 145 0,'0'0'0'16,"0"0"0"-16,0 0-26 0,30 0 0 15,-24 0 0-15,8 0 1 0,19 3 25 16,-8 3 0-16,-3-1 98 0,36 4 1 0,-33-4 1 16,-1-2-1-16,10 11-99 0,-10-5 0 15,1-4-15-15,22 9 1 0,-22-2 0 0,0 2 0 16,27 11 14-16,-29-14 0 0,1-2-63 15,26 19 1-15,-25-20-1 0,-25-8-82 16</inkml:trace>
  <inkml:trace contextRef="#ctx0" brushRef="#br0" timeOffset="6333.85">25848 8596 11 0,'0'0'0'16,"0"0"0"-16,0 0 0 0,0 0 1 16,0 0-1-16,0 0 1 0,-6-34-1 15,6 28 0-15,-8 1 42 0,-3-7 1 16,0 7-1-16,3-4 1 0,-31-10-43 16,20 13 0-16,-1 3-14 0,-32-2 1 15,24 5 0-15,-2 5 0 0,-23-2 13 16,20 3 0-16,8-6 32 0,-33 14 0 15,28-6 0-15,8 6 1 0,-28 23-33 16,25-12 0-16,3-2 76 0,3-4 0 0,2 4 0 16,3-1 2-16,6 12-78 0,-3-6 0 0,5 0 0 15,4 3 0-15,-4 6 32 0,6 30 0 16,6-39 0-16,-6-2 0 0,13 22-32 16,-4-34 0-16,2 0 15 0,14 0 0 0,-12-11 0 15,-1-3 0-15,15-9-15 0,-5 1 0 16,9-6 22-16,-4 0-1 0,4-9 0 0,-6-5 0 15,2 0-21-15,4 0 0 0,-12 0 0 0,0 5 0 0,1-5-73 16,-7 3 2-16,-2 2-1 0,0 1 1 0,-2-1 71 16,7-28 0-16,-5 32 0 0,-5-4-41 15,8-13 2-15,-12 22 0 0,7 2 0 16,13 4 39-16,-17 2 0 0,-2 12 7 16,14 0 0-16,-9 2 0 0,3 6 0 15,-3-8-7-15,6 16 0 0,3 4 0 0,-3 13 18 0,5 3 0 16,-11-2 0-16,3-10 1 0,-11 1-19 0,8 31 0 15,-2-34 0-15,0 3 43 0,5 20 0 16,-3-31-1-16,3-1 1 0,11 18-43 16,-14-29 0-16,1 1-116 0,10-1-1 15,-8-5 1-15,0-3-1 0,14-3 117 16,-6-5 0-16,1-1-21 0,21-36 0 16,-16 12 0-16,-25 33-81 0</inkml:trace>
  <inkml:trace contextRef="#ctx0" brushRef="#br0" timeOffset="7467.18">26489 7808 629 0,'0'0'0'0,"0"0"0"0,0 0-3 0,11 42 0 0,-9-22 0 15,4 16 0-15,-6 7 3 0,-6-1 0 0,4 0 0 0,-4 3 82 16,-10 39 1-16,7-33-1 0,-7-3 0 16,-12 56-82-16,14-42 0 15,0 8 113-15,1-5 0 0,-4 14 1 0,-2-6-1 0,-1 8-113 16,-13 85 0-16,14-95 0 0,0 2 12 16,-15 62 1-16,23-79 0 0,3-5 0 15,-9-3-13-15,9-6 0 0,3-6 0 0,2-7-106 16,0-10 0-16,0-2 1 0,3-11 0 0,3-12 105 0,0-2 0 15,2-6 0-15,4 2 0 0,2-2-165 0,16-39 0 16,-2 5 1-16,11-11-1 0,39-68 165 16,-42 77 0-16,0 7-49 0,6-4 0 15,5 2-1-15,-5-3 1 0,-1 3 49 0,6 3 0 16,-5 5 0-16,-6 3 0 0,0 12-29 0,1-6 0 0,-4 5 0 16,3 1 0-16,-5 5 29 0,-3 3 0 0,-3 2 0 15,0 1 0-15,-6 3-10 0,9-6 0 16,-14 5 0-16,-5 4 0 0,8-1 10 15,-14 3 0-15,2-5 97 0,-2 8 1 16,6-6 1-16,-6-2-1 0,-3-4-98 16,3 7 0-16,0 5 91 0,-11-3 1 15,6 3-1-15,-4-6 1 0,-5 4-92 16,9 2 0-16,-6 0 48 0,-3 2 1 16,9 4 0-16,-1-6 0 0,3 3-49 0,-5 2 0 15,2 4 0-15,6 2 43 0,0 3 2 0,-2 3-2 0,-1 6 1 16,3 7-44-16,0 7 0 0,0 0 0 0,0-4 0 15,3 4 46-15,2-6 0 0,6 3 1 0,-8-6 0 16,5 0-47-16,9 23 0 0,-12-32 0 0,1-2 62 16,-3 17 0-16,-3-20 0 0,-3 0 2 15,-3 17-64-15,-2-11 0 0,-3 2 25 16,-17 23 1-16,9-19-1 0,-6-4 1 16,-8 6-26-16,3 0 0 0,2-8 0 0,-5 3 0 15,0-7 0-15,8-4 0 0,3-4 1 0,5-2-1 16,1-6 0-16,7-6 0 0,1 0 0 0,5-2-48 0,6-23 0 15,0 11 0-15,2-13-1 0,23-38 49 16,-11 40 0-16,5-5-155 0,30-35 0 16,-27 35 0-16,5 8 0 0,-5-9 155 15,8 3 0-15,-5-2 0 0,5 8-138 0,0-6 1 16,-2 6-1-16,-4 2 2 0,1 10 136 0,0-1 0 16,-4 3 0-16,4 0 0 0,-3 8-45 0,-6 3-1 0,6 3 1 15,3 0 0-15,-9 0 45 0,3 0 0 0,3 0 0 16,0 9 0-16,0-4-24 0,0 4 0 0,-3-4 0 15,-6-2 0-15,-2 3 24 0,0-1 0 0,-3 4 0 16,0-6 0-16,0 2 121 0,-3 1 2 0,1-1-1 16,-1 4 1-16,0-6-123 0,-2 2 0 0,-1 1 0 15,4 0 0-15,2 2 145 0,0-5 1 0,0 2-1 16,0-5 1-16,3 6-146 0,-1-6 0 0,4 0 0 16,-3 0 0-16,0 0 32 0,2-6 1 0,1 6-1 15,-1 0 1-15,-2 0-33 0,-3-5 0 0,3 2 0 16,0-8 0-16,5 2 4 0,-5 1 0 0,0-1 0 0,-3 4 0 15,3-6-4-15,-1-1 0 0,-1 7 0 0,-7-4 0 16,3-5 34-16,-2 9 0 0,-1-4-1 0,1-5 1 16,-3 6-34-16,2-12 0 0,-5 6 0 0,-5 0-14 15,-4-20 0-15,-2 26 0 0,-2-6 0 16,-23-9 14-16,14 12 0 0,-3 8 19 16,-28-8 0-16,23 14 0 0,-6 5 1 15,-28 12-20-15,39-9 0 0,3 9 15 16,0-1 0-16,0 4 0 0,-3-4 0 0,6 7-15 15,-6 2 0-15,6 6 0 0,5-1 0 0,-5 4 43 0,-3 47 1 16,19-39-1-16,3 6 1 0,11 53-44 16,-3-50 0-16,6 8 22 0,2-6 1 15,7-11-1-15,1 3 1 0,10-3-23 0,-4-3 0 16,9-17 0-16,-1-8 0 0,4-11-151 0,77-54-1 16,-45-11 1-16,-74 59-815 0</inkml:trace>
  <inkml:trace contextRef="#ctx0" brushRef="#br0" timeOffset="17351.05">20895 6075 11 0,'0'0'0'0,"0"0"0"0,0 0 0 0,0 0 1 0,0 0-1 0,0 0 1 16,0 0-1-16,0 0 0 0,0 0 17 15,0 0 0-15,0 0 0 0,0 0 1 16,0 0-18-16,-31-3 0 0,31 3 0 0,-2-3 101 16,2 3 2-16,-11-8-1 0,5 5 0 0,3 0-102 15,-2 3 0-15,-6-5 0 0,0 2 0 0,0 3 6 0,-23 8 1 16,10-5-1-16,-4 0 2 0,-22 11-8 15,31-3 0-15,0 0 11 0,-12 6 1 16,23-11 0-16,-3-6 0 0,3 5-12 16,8-5 0-16,-6 0 32 0,1 0 1 15,5 0-1-15,0 0 1 0,-3 3-33 16,3-3 0-16,0 0 46 0,0 14 2 16,-9-2-1-16,1 4 0 0,-8 21-47 15,-1-12 0-15,9 4 18 0,-17 24 1 16,17-39 0-16,-3-3 0 0,2 6-19 15,4-6 0-15,-6 4 65 0,-6 7 1 16,6-5-1-16,0 3 1 0,3-6-66 0,-6 5 0 16,8-2 0-16,-2 3 61 0,3-6 0 0,-1 3-1 15,6-3 1-15,0 0-61 0,0 0 0 0,0 0 0 16,0-3 0-16,0-2 51 0,6-1 2 0,-6 4-2 16,2 2 1-16,4 2-52 0,5 13 0 0,-6-15 0 15,4 0 34-15,16 14 1 0,-20-8-1 16,3 2 2-16,12 9-36 0,-12-17 0 15,9 0 20-15,10 14 0 0,-10-14 0 0,-1 0 0 16,34 15-20-16,-28-24 0 0,9 4 12 16,32 5 0-16,-35-9 0 0,5 4 1 15,30-4-13-15,-32-2 0 0,2-3 6 16,31 6 0-16,-31-6 0 0,0 0 1 16,33 0-7-16,-33 0 0 0,3 0 7 0,42 0 1 15,-45 3 0-15,5-3 0 0,34-3-8 16,-33 3 0-16,-1-6 16 0,45 3 0 15,-38 6 0-15,2 6 1 0,38 2-17 16,-41-3 0-16,1-2 1 0,37 2 0 16,-40-2 0-16,-3 2 1 0,43 1-2 15,-43-3 0-15,-6-6 13 0,50 5 0 16,-36-2 0-16,-3 3 0 0,53-4-13 16,-56 1 0-16,4 0 3 0,43 3 0 15,-47-4 0-15,4 4 0 0,32 5-3 16,-38-2 0-16,-6-6 23 0,33 8 1 15,-30-11 0-15,0 3 0 0,33 2-24 16,-30-5 0-16,5 6 50 0,39 2 1 16,-42-8-1-16,3 0 1 0,36 6-51 15,-41-6 0-15,-3 0-4 0,36 0 0 16,-33 0 0-16,-6 0 0 0,38 0 4 16,-37 0 0-16,2 0-10 0,30-6 1 0,-33 6-1 15,3 0 1-15,30-5 9 0,-35 5 0 16,2-3 25-16,19-3 1 0,-24 6 0 15,-3 6 0-15,24-6-26 0,-29 0 0 0,-1 0-42 16,17 3 0-16,-19 2 0 0,2 1 0 16,17 2 42-16,-17-2 0 0,1-3 7 15,18 5 1-15,-18-5-1 0,2 0 1 16,19 3-8-16,-24-12 0 0,-1 3-30 16,20-2 0-16,-14-4 0 0,0-5 1 15,28-11 29-15,-20 11 0 0,9-3-27 0,38-20 0 16,-43 17 0-16,1-2 1 0,37-12 26 15,-36 15 0-15,0 2 12 0,30-20 1 16,-32 15-1-16,-1 5 1 0,25-20-13 16,-33 23 0-16,-1 6-15 0,21-21 0 15,-32 21 0-15,-1 8 1 0,-4-6 14 16,6 1 0-16,-1-4 0 0,-2 4-5 0,-2-4 1 0,2 4 0 16,0-4 0-16,0 1 4 0,-3-1 0 0,0 4 0 15,1-9 0-15,2 5-13 0,-6-5 1 0,9 0-2 16,-6 0 2-16,6-6 12 0,-3 3 0 0,-5 3 0 15,-1 3 0-15,4 3-4 0,-1-21 0 16,-3 21 0-16,1-3 1 0,5-6 3 16,-8 8 0-16,2 4 41 0,-10-9-1 15,2 5 0-15,0 4 1 0,-5-9-41 16,0 5 0-16,-3 4 22 0,-17-18 0 16,14 9 0-16,-5 0 0 0,-20-14-22 0,20 14 0 15,0 0 34-15,-20-14 1 0,20 13-1 16,-1 1 1-16,-16-14-35 0,14 14 0 15,-3 0-21-15,-33-14 1 0,28 17 0 16,-3-1 0-16,-34-4 20 0,29 4 0 0,5-2 0 16,-31-14 1-16,28 14 0 0,6 0 0 15,-1 0-1-15,-2 0 0 0,-3-3 0 0,9 3-31 16,-4-9 1-16,1 4 0 0,-6-1 0 0,3 3 30 16,-6-3 0-16,6 4 0 0,-6-4 0 0,1 0-31 15,-40-11 1-15,40 17 0 0,-1 0 0 16,-44-6 30-16,39 18 0 0,-3-4-37 0,-50 6 0 15,50 0 0-15,-5-6 1 0,-42 4 36 16,47-4 0-16,-3 6-40 0,-44-9 1 16,50 9 0-16,-6-5-1 0,-43-4 40 15,43 1 0-15,0 5-15 0,-44 0 1 16,44-2-1-16,3-1 1 0,-41-5 14 16,44 5 0-16,2 6-63 0,-40-5 1 15,40 2-2-15,1 3 2 0,-45-6 62 16,39 6 0-16,3 0-51 0,-53 0 0 15,48 6 0-15,-1-3 0 0,-47 11 51 16,53-9 0-16,0 1-56 0,-36 5 1 16,41-5 0-16,0-1 0 0,-38 4 55 15,38-4 0-15,1-5-44 0,-40 3 1 16,34-3 0-16,5 0 1 0,-46 6 42 16,46 0 0-16,0-4-76 0,-44 12 0 15,45-2 1-15,-1 2 0 0,-2-6 75 0,2 1 0 0,3 2 0 16,-3 0-94-16,1 0 2 0,-1-2-1 0,-2-1 0 15,2 4 93-15,-5-4 0 0,0-2 0 0,5 2 0 16,6-2-26-16,-6 2 0 0,6-8 0 0,-6 6 0 0,6-6 26 16,-6 0 0-16,6 3 0 0,3 2 0 0,-3-5-15 15,-3 3 0-15,3 3 0 0,0 2 0 0,-1 6 15 16,-43 20 0-16,33-14 0 0,0 2-5 16,-50 29 0-16,39-23 0 0,55-28-11 15</inkml:trace>
  <inkml:trace contextRef="#ctx0" brushRef="#br0" timeOffset="18150.46">27326 6058 11 0,'0'0'0'0,"0"0"0"0,0 0 0 0,-58 11 1 0,35-8-1 0,-1 0 1 0,-29 5 0 16,26-8-1-16,27 0-11 0</inkml:trace>
  <inkml:trace contextRef="#ctx0" brushRef="#br0" timeOffset="18800.91">26980 6033 11 0,'0'0'0'0,"0"0"0"0,-11 0 0 0,-3-6 0 0,-5-2 1 16,-3-4-1-16,0 4 1 0,0-1-1 0,2-2 0 16,1 0 0-16,3 0 0 0,2 5 0 0,0 3 1 15,-8 3-1-15,2 0 1 0,-2 0-1 0,-2-5 0 0,1 5 0 16,-7 5 0-16,2-2 70 0,1 3 0 0,2-1 0 15,0 4 1-15,0 5-71 0,-22 20 0 16,17-20 0-16,2 8 65 0,-16 29 1 16,25-32-1-16,5 10 2 0,-19 21-67 15,13-27 0-15,9-9 82 0,-2 20 1 16,2-20 0-16,8 3 0 0,-11 16-83 16,8-16 0-16,-5 3 95 0,3-3 1 0,0 11-1 15,-3 0 1-15,-6 11-96 0,3 4 0 0,1-4 0 16,-1-5 0-16,-6 0 17 0,-10 39-1 15,22-40 0-15,-3 4 1 0,2 22-17 0,9-34 0 16,6-2 26-16,8 13 0 0,-6-21 0 16,9-7 0-16,16 12-26 0,-8-6 0 15,8 0 26-15,44 0 0 0,-38-6 0 0,-1-2 1 16,56 2-27-16,-49-2 0 0,4-6 11 16,51 8 0-16,-51-8 0 0,1 6 0 15,58-12-11-15,-50 6 0 0,0-5 33 16,63-4 0-16,-54-5 0 0,5 0 0 15,74-8-33-15,-80 8 0 0,3 2 22 16,61-13 0-16,-72 14 0 0,-5 2 2 16,52-7-24-16,-56 4 0 0,-2 4 10 0,44-12 0 15,-52 6 0-15,-3 0 1 0,-3 0-11 16,-5 0 0-16,2-3 0 0,-5 3 10 0,-6-6 0 16,-2 3 0-16,0-2 0 0,-9 5-10 0,3-6 0 15,-3-3 0-15,3 1 0 0,3-1 2 0,11-30 1 16,-17 25 0-16,-2 0 0 0,-1-26-3 15,-5 40 0-15,0-6-25 0,-11-10 1 16,3 15 0-16,-3 1 0 0,-22-11 24 16,11 11 0-16,-3-3-51 0,-31-19 1 15,23 16 0-15,0-3 1 0,-39-19 49 16,34 20 0-16,2-4 0 0,0 4 1 0,-3 2 0 16,3 3 0-16,-2-8-1 0,-4 8 0 0,-8 9 0 15,-5 2 0-15,-3 6-45 0,-3 6 0 0,-13 2 1 16,-3-2 0-16,-6 8 44 0,-91 22 0 15,93-19 0-15,4 8-100 0,-83 26 0 0,72-31 1 16,2 5 0-16,-88 23 99 0,88-26 0 16,1 1-154-16,-87 5 0 0,92-36 1 15,80 8-278-15</inkml:trace>
  <inkml:trace contextRef="#ctx0" brushRef="#br0" timeOffset="43600.87">19130 11645 11 0,'0'0'0'0,"0"0"0"0,0 0 0 0,0 0 0 0,0 0 1 0,0 0-1 16,0 0 1-16,0 0-1 0,0 0 0 0,0 0 0 16,0 0 0-16,0 0 0 0,11-28 1 0,-11 28-1 15,-6-5 1-15,6-1-1 0,0-2 0 0,0 5 0 16,0-6 0-16,-5 4 92 0,2-7 1 0,3 4 0 16,0 2 0-16,0 4-93 0,0-7 0 0,0 3 0 15,0 6 0-15,0 0 53 0,0 0 1 0,-6-5 0 16,6 5 0-16,-5 0-54 0,5 0 0 0,-6 0 0 0,1 0 0 15,2 0 76-15,-8 0 0 0,5 5 1 0,4-2 0 16,-4 3-77-16,-2 0 0 0,8-6 0 0,-3 5 0 0,3-5 45 16,0 0 1-16,0 0 1 0,11 0-1 0,-5 0-46 15,-4 0 0-15,18-11 0 0,5-6 0 0,5 0 49 16,31-17 0-16,-36 17 0 0,0 1 1 16,16-13-50-16,-22 18 0 0,1 0 17 15,24-14 0-15,-19 11 0 0,0 0 0 16,27-15-17-16,-30 18 0 0,3 5-13 15,19-13 1-15,-19 13-1 0,-11 3 1 16,30 3 12-16,-19-8 0 0,3 2-45 0,30-2 2 16,-34 8 0-16,4-9 0 0,30 4 43 15,-44 5 0-15,-3 0-192 0,8 5 0 16,-13-5 1-16,2 3-47 0,-2 3 192 16,-6-6-1-16,0 0-123 0</inkml:trace>
  <inkml:trace contextRef="#ctx0" brushRef="#br0" timeOffset="43999.98">19795 11282 11 0,'0'0'0'0,"0"0"0"0,0 0 0 0,0 0 1 0,0 0-1 0,14 29 1 16,-8-15-1-16,-1-6 0 0,-5 3 98 15,0 20 1-15,0-17 0 0,0 0 0 16,9 0-99-16,-4 1 0 0,1-1 77 15,-6 0 1-15,5 3-1 0,3 2 0 0,-8-2-77 16,6 8 0-16,-6 6 0 0,3 3 0 0,-1-6 48 0,-2 6 2 16,-2-6-2-16,2-3 1 0,0 1-49 0,-3-4 0 15,3-2 0-15,0 3 0 0,0-7-118 0,0 18 0 16,0-20 1-16,0 0-1 0,-6 17 118 16,6-17 0-16,6 0-62 0,-3 12 1 15,-1-18-1-15,7-2-27 0,-1-3 63 16,3-3-1-16,-11 0-59 0</inkml:trace>
  <inkml:trace contextRef="#ctx0" brushRef="#br0" timeOffset="44617.53">20295 11437 11 0,'0'0'0'0,"0"0"0"0,0 0 0 16,0 0 1-16,0 0-1 0,0 0 1 16,0 0-1-16,0 0 0 0,20 28 0 0,-20-19 76 15,0-6 0-15,0 8 0 0,0-3 1 0,0 6-77 16,-3-5 0-16,3 2 0 0,-6 0 0 0,6 1 136 15,-5 2 2-15,2 2-1 0,-2 4 1 0,-1-6-138 16,1 0 0-16,-1 6 0 0,3 2 0 0,-5 7 25 0,-3 27 1 16,5-25-1-16,1 3 1 0,-3 33-26 15,8-42 0-15,0-2 6 0,-11 14 0 16,8-23 0-16,-3-3 1 0,-2 3-7 16,8-14 0-16,-3 8 44 0,3-8-1 15,-3 3 0-15,3-3 1 0,0 0-44 16,0 0 0-16,3-3 8 0,0-8 0 15,0 3 0-15,2-1 1 0,9-33-9 16,-3 8 0-16,8-11 24 0,-5 3 1 0,0 5 0 16,0 9 1-16,0 6-26 0,2-4 0 0,-2 4 0 15,-6 2 0-15,3 3-7 0,0-2 1 0,-2 2-1 16,-1 6 0-16,3 2 7 0,-5-5 0 0,-4 6 0 16,1-1 0-16,5-2 45 0,-8 3 0 0,6-4 0 15,-1 9 0-15,4 3-45 0,-9-8 0 0,0 8 0 16,5-3 0-16,-5 3 23 0,0 0 0 0,6 11 0 15,-3-8 1-15,-3 9-24 0,5-4 0 0,1 6 0 0,-6 6 0 16,5 2-94-16,3-5 2 0,1-3-1 0,2-3 1 16,-6-2 92-16,9-4 0 0,-6-5 0 0,3-5 0 15,-5 2-118-15,-1-3 0 0,4-5 1 0,-6 0-1 0,8-3 118 16,-3 0 0-16,3-6 0 0,0-2 0 0,3-4-111 16,19-19-1-16,-25 28 1 0,3 3-38 15,14-11 111-15,-17 11 0 0,-8 14-72 16</inkml:trace>
  <inkml:trace contextRef="#ctx0" brushRef="#br0" timeOffset="45251.33">20806 11375 404 0,'0'0'0'0,"0"0"0"0,0 14 55 0,9 0 1 0,-1-5-1 0,-8-1 0 15,3 4-55-15,-3 2 0 0,0 0 0 0,0 0 49 0,0 0 1 16,0 0 1-16,0 0-1 0,0 0-50 0,0 0 0 16,2 0 0-16,7 0 0 0,-4-3 34 0,-5 1 1 15,3-4 0-15,-3-2 0 0,0 2-35 0,0-2 0 16,0 2 0-16,0 1 0 0,3 2 67 0,5 0-1 15,-8 0 0-15,0 4 0 0,0-1-66 0,0 2 0 0,0 4 0 16,0-3 0-16,0-3 53 0,0 14 0 16,0-16 0-16,6-4 0 0,-1 6-53 15,3-11 0-15,-2 0 5 0,0-3 1 0,2 0 0 16,-3-3 0-16,9 0-6 0,0-5 0 0,0-4 0 16,2-2 0-16,-2-3-10 0,5-5 0 0,1-3 0 15,-1-1 1-15,-5-2 9 0,0-3 0 0,-3 3 0 16,-6 3 0-16,-5-3-14 0,0-26 0 15,0 32 0-15,-2-1 0 0,-1-19 14 16,-3 25 0-16,4 0-20 0,-10-8 1 0,7 16-1 16,5 9 1-16,-8-11 19 0,8 11 0 15,-6 0-9-15,1 9 0 0,5-9 0 16,-6 11 1-16,3 0 8 0,-2 0 0 0,5 3 28 16,5 9-1-16,1-3 0 0,8-6 1 15,-6 0-28-15,9 3 0 0,5 2 0 0,5 1 41 16,4-3 1-16,-4-6-1 0,-5 0 1 0,6 1-42 15,-3-7 0-15,-6 4 0 0,-5-1 0 0,0-2 30 16,0-3-1-16,2 2 0 0,1-5 0 0,-1 3-29 16,-2-3 0-16,5 0 0 0,-7-3 0 0,4 3 30 15,1-5 1-15,-4-1-1 0,7-5 1 0,-6-3-31 0,16-14 0 16,-16 13 0-16,0 1-8 0,11-19 1 16,-20 16-1-16,3-6 1 0,9-19 7 15,-9 17 0-15,-2-3 14 0,-4-26 0 16,-4 34 0-16,-1 1 2 0,-5-18-16 15,-1 29 0-15,4-4 13 0,-23 4 0 16,17 8 0-16,-8 6 1 0,-25 13-14 16,16 4 0-16,-5 5 11 0,-25 37 1 15,39-29-1-15,2 1 1 0,0 5-12 0,6 3 0 16,6-3 0-16,2 6 66 0,0-3 0 0,14-3 1 16,3-2-1-16,11-12-66 0,39 31 0 15,-26-31 0-15,9 0-114 0,61 20 0 16,-47-25 0-16,2 2-89 0,59 0 114 15,-67-39 1-15,-55 14-993 0</inkml:trace>
  <inkml:trace contextRef="#ctx0" brushRef="#br0" timeOffset="47850.78">25732 10855 471 0,'0'0'0'0,"0"0"0"0,0 0 0 0,0 0-56 0,0 0 0 0,0 0 0 16,0 0-1-16,0 0 57 0,-33 19 0 0,27-16 0 15,-2 3 0-15,-1-6 92 0,1 3 0 0,3 0 1 16,-1-3-1-16,-2 0-92 0,0 0 0 0,2-3 0 16,-5 0 0-16,5 3 83 0,4-6 2 0,-7 1-1 0,4-4 0 15,-1 4-84-15,1 2 0 0,2-8 0 0,3 2 0 16,3 3 30-16,2-5 0 0,-5 6 1 15,0-1 0-15,6-2-31 0,-1 2 0 0,-5 6 40 16,9 0 1-16,-1 0-1 0,3 0 1 0,0 6-41 16,0-1 0-16,11-5 0 0,6 3 0 0,11 3 48 15,43-6-1-15,-48-6 0 0,4-2 0 16,42-9-47-16,-35 14 0 0,-1 3 39 16,-3 0 1-16,3-3 1 0,1 3-1 0,-1-6-40 15,47 1 0-15,-52 2 0 0,-1-3-13 16,42-2 1-16,-30-1-1 0,-6 7 0 15,42-1 13-15,-42-3 0 0,-5 3-33 0,38 1 1 16,-44 2 0-16,-5-3 0 0,27-3 32 16,-33 3 0-16,-8 0-133 0,11 1 1 15,-20 2-1-15,-5 0 1 0,0 0 132 16,-2 5 0-16,2-5-141 0,-11 9 2 16,-3-4-2-16,-8 7-41 0,0-1 138 0,-12-3 1 15,4 6 1-15,30-14-65 0</inkml:trace>
  <inkml:trace contextRef="#ctx0" brushRef="#br0" timeOffset="48133.77">26420 11021 11 0,'0'0'0'0,"0"0"0"15,0 0 0-15,0 0 0 0,-34 19 1 0,21-16-1 16,2-3 1-16,2-3-1 0,4-2 0 0,2 2 0 16,0-3 0-16,3 6 34 0,-3-5 0 0,3 5 0 0,0-9 0 15,-5 1-34-15,5 2 0 0,5 1 0 0,-5 2 0 16,0-6 46-16,0 4 1 0,0 5 0 0,0 0 0 15,9 0-47-15,-4-6 0 0,-5 6 0 0,6 6 0 16,-6 2 30-16,0 1 0 0,0 5 0 0,-6 11 0 0,6 0-30 16,-5 46 0-16,-1-32 0 0,3 3 150 15,-10 45-1-15,13-44 1 0,0 2 0 16,-3 3-150-16,6-3 0 0,5 2 0 0,0 1 1 16,3 0 0-16,-5-9 0 0,2-2 0 0,3-3-1 15,11 22 0-15,-11-33 0 0,-2-9-119 16,13-6 1-16,-14-8-1 0,0 0-85 0,3-8 119 15,3-6 0-15,5-1 0 0,-19 15-98 0</inkml:trace>
  <inkml:trace contextRef="#ctx0" brushRef="#br0" timeOffset="49233.77">27060 11420 325 0,'0'0'0'15,"0"0"0"-15,0 0-61 0,11 28-1 0,-5-11 1 16,-1 6 0-16,-2-1 61 0,-3 1 0 0,0 5 0 16,-3 0 0-16,1 3 59 0,-1 0 0 0,3 0 1 15,0-6 0-15,0-5-60 0,0-3 0 0,0-3 0 16,-6-3 0-16,6-5 100 0,0-6 2 0,0 5-1 0,0-5 0 15,0 6-101-15,0-6 0 0,0 0 0 0,0 0 0 16,0 0 55-16,0 0-1 0,0 0 0 0,6-14 1 16,-1-3-55-16,4 0 0 0,-1-19 0 0,3-7 0 0,-3-4 63 15,23-46 2-15,-26 62-2 16,-2 5 1-16,8-16-64 0,-5 25 0 0,-1 3 39 16,3-8 0-16,-5 13 1 0,0 4-1 15,3-6-39-15,-6 11 0 0,2-3 9 16,-2 3 0-16,0 0 0 0,6 0 1 15,-3 3-10-15,-3-3 0 0,8 11-18 16,0 3 1-16,0-3 0 0,3 9 0 0,3 19 17 16,-8-16 0-16,-1-4 24 0,4 4 0 15,2-9 0-15,-6-3 1 0,3 0-25 0,-2-8 0 16,8 3 0-16,-6 0 0 0,3-4 41 0,-5 1 1 16,7-3 1-16,1 0-1 0,-3 0-42 0,3-3 0 15,0 1 0-15,0-4 0 0,2-3-4 0,18-19 1 16,-18 14 0-16,1-8 0 0,13-20 3 15,-16 22 0-15,0 0-50 0,11-19 2 16,-17 19-1-16,0 3 1 0,3-14 48 16,-5 20 0-16,-1 5-8 0,9-8 0 15,-11 6 0-15,2 2 0 0,9-8 8 16,-3 11 0-16,-5 3 9 0,8-2 0 16,-12 2 0-16,7 2 0 0,10 12-9 15,-11-5 0-15,0-1-12 0,9 20 1 16,-3-14 0-16,-3 6 0 0,17 20 11 15,-23-26 0-15,3 0 53 0,9 14 1 0,-9-14-1 16,0 0 2-16,-2-3-55 0,0-2 0 0,-1-1 0 16,3 1-12-16,1-7 0 0,-7 1 0 0,-2-3 1 15,9 6 11-15,-9-6 0 0,5 0 0 0,-5 0 27 16,0-9 1-16,6 7-1 0,2-1 1 16,0-9-28-16,-5 4 0 0,5 0-25 15,-2-6 0-15,-3 2 0 0,-1 4 0 16,7-9 25-16,-9 11 0 0,0-2-8 15,0 2 1-15,2 1 0 0,1 2 0 16,6-8 7-16,-9 11 0 0,8 0 38 0,0 0 2 16,0 2-1-16,3 7 0 0,12-6-39 15,-12 2 0-15,5-2 28 0,26 8 1 16,-15-11 0-16,-2 6 0 0,33 5-29 16,-25-8 0-16,-5 5 24 0,30-2 2 15,-33-3-2-15,0 3 1 0,19-6-25 16,-25 0 0-16,0 0 31 0,28-6 1 15,-24-3 0-15,1 1 0 0,32-17-32 16,-32 8 0-16,4 3 14 0,25-26 0 16,-42 23 0-16,2 3 0 0,7-22-14 15,-12 22 0-15,-2 0-3 0,-12-14 0 16,3 14 0-16,-2-1 0 0,-1 1 3 0,-8-5 0 16,-2 2 0-16,-3 3-8 0,-4 0 0 0,-7 2 0 15,2 10 1-15,-5 2 7 0,0 2 0 0,6 10 0 16,4-4 0-16,4 12-3 0,-20 22 0 15,15-19 0-15,4-4 1 0,-7 35 2 0,10-26 0 16,9 6 6-16,-1 36 1 0,9-34 0 16,0-2 0-16,3 3-7 0,8-1 0 0,-2 1 0 15,4 5 38-15,4-5 0 0,2 2-1 0,-5-2 1 0,11-6-38 16,-3 2 0-16,8-13 0 0,4-3 0 0,4-3-121 16,6-8 1-16,20-20 0 0,2-9 0 0,14-11 120 15,3-8 0-15,19-34 0 0,-5 0 0 0,-97 76-1262 16</inkml:trace>
  <inkml:trace contextRef="#ctx0" brushRef="#br0" timeOffset="52017.13">21276 3143 11 0,'0'0'0'0,"0"0"0"0,0 0 0 0,0 0 1 0,0 0-1 16,0 0 1-16,0 0-1 0,0 0 0 0,0 0 0 15,0 0 0-15,0 0 73 0,0 0 0 0,0 0 0 16,0 0 2-16,0 0-75 0,0-28 0 0,0 28 0 0,-25-8 0 16,11-1 55-16,-5 4 0 0,0-4 0 0,-1 9 1 15,1 0-56-15,-6 0 0 0,0 0 0 0,-2 0 0 16,-1 0 27-16,-30 23 0 0,28-15 0 0,2 6 1 15,-36 20-28-15,31-17 0 0,0 3 51 16,-30 25 1-16,35-20 1 0,3 3-1 16,-33 23-52-16,33-23 0 0,0 0 43 15,-22 31 0-15,28-36 0 0,5 2 1 16,-11 14-44-16,12-13 0 0,-1 2 30 0,8 0 0 16,1-6-1-16,5-2 1 0,0 3-30 0,5-7 0 15,-2-2 0-15,8-2 0 0,-3-4 41 0,3-2 1 16,9-3-1-16,-6 2 2 0,10 1-43 0,-1 2 0 15,7-8 0-15,3 3 0 0,3-3 5 0,3 0 1 16,-12-3 0-16,-7 3 0 0,-1-5-6 0,-8 2 0 16,8 3 0-16,9 0 0 0,0 8 40 0,5 1 1 0,3-1 0 15,-3-2 0-15,5 2-41 0,1 4 0 0,0-4 0 16,-1 0 0-16,1 4 31 0,44-4 2 16,-44-8-2-16,8 0 1 0,49 0-32 15,-49-6 0-15,6 4 15 0,2-10 0 0,0 10 0 16,1-4 1-16,2-2-16 0,2 2 0 0,-4-3 0 15,-4 4 0-15,1-1 1 0,-1 3 1 0,-2-2-1 16,-3 5 1-16,0 0-2 0,2-3 0 0,4 6 0 16,5 2 0-16,5-5 26 0,-5 0 0 0,0 0 0 15,0 3 1-15,3-3-27 0,0-3 0 0,0 3 0 0,2-5 0 16,9 2 11-16,-11 0 0 0,13-5 0 0,-2-1 0 16,6-5-11-16,-1-6 0 0,-5 12 0 0,-9-6 0 15,1 6 10-15,2 2 0 0,-5-3 0 0,2-2 0 16,1 8-10-16,55-11 0 0,-64 6 0 15,-2 2-16-15,-1 1 0 0,-2 5 0 0,-3 0 1 0,-3 5 15 16,-3 1 0-16,1-6 0 0,-4 0 0 0,-2 0 5 16,-2 0 0-16,1 0 0 0,4 0 1 0,0 0-6 15,38 0 0-15,-44 3 0 0,6-3-34 16,-11 0-1-16,5 5 1 0,3 4 0 0,-3 2 34 16,-3 0 0-16,-2-5 0 0,-9 0 0 0,-8 2-13 0,0-8 0 15,-3 6 0-15,1-6 0 0,-4 0 13 0,-5 0 0 16,9 0 0-16,-4 0 0 0,1-6-3 0,2-2 0 15,0-7 0-15,3 1 1 0,0-22 2 16,-8 8 0-16,-3-6 22 0,-5-31 1 16,-6 37-1-16,-1 6 1 0,-23-29-23 15,15 23 0-15,-2 0-23 0,-28-20 1 16,28 31-1-16,-3-3 1 0,-35-22 22 16,29 20 0-16,-2-1-28 0,-39-19 1 15,34 22 0-15,-1 6-1 0,0 0 28 0,-2 0 0 16,-1 0 0-16,-5 5-30 0,3 1 0 0,-5 2 0 15,2-2 0-15,-6 2 30 0,3 6 0 0,-2-5 0 16,-6 2 0-16,0-3-14 0,0-2 1 0,0 8 0 16,0 0 0-16,-6 0 13 0,4 0 0 0,-4 3 0 15,3 2 0-15,-2 4 36 0,-1-4 0 0,-2 1 0 0,2-6 1 16,-5 3-37-16,-3 2 0 0,6-5 0 16,8 0 0-16,0 6-30 0,0-6 1 0,-8-6 0 0,2 1 0 15,6-4 29-15,-5 1 0 0,-1-3 0 0,3 8 0 16,-5-6-5-16,3 4 0 0,-1-4 0 0,3 9 1 15,3 0 4-15,-5-5 0 0,-1 5 0 0,-2-6 0 0,2 3 25 16,-7 3 0-16,-1 0 0 0,-3 0 0 0,1 0-25 16,-4 9 0-16,1 5 0 0,0-6 0 0,2 12-39 15,-88 22 0-15,80-25 0 0,-3 8 0 16,-68 29 39-16,87-29 0 0,9 3-90 16,-58 23 1-16,64-23 0 0,2-6-1 15,-35 12 90-15,51-11 0 0,15-6-154 0,-6 11-1 16,20-17 0-16,10-11-42 0,20 8 153 15,-19-8 1-15,-6 0-104 0</inkml:trace>
  <inkml:trace contextRef="#ctx0" brushRef="#br0" timeOffset="53416.85">27348 2966 11 0,'0'0'0'0,"0"0"0"0,0 0 0 0,0 0 0 0,-36-3 1 0,19 3-1 0,1-5 1 0,2 5-1 15,-19-14 0-15,22 5 0 0,2 3 42 16,-10-13 1-16,5 10-1 0,3-5 1 16,-19-14-43-16,16 20 0 0,0-6 130 15,-14-9 0-15,17 9 0 0,0 3 0 16,-11-3-130-16,3 11 0 0,2-8 94 0,-10 2 0 15,7 6-1-15,-4 3 2 0,-34-5-95 16,30 10 0-16,-5 4 19 0,-31 19 0 16,34-14 0-16,2 0 1 0,-24 31-20 15,19-17 0-15,8 0 22 0,-8 1 1 16,2-1 0-16,4 0 0 0,2 0-23 0,-25 37 0 16,28-37 0-16,3 0 12 0,-15 23 1 15,18-23 1-15,2-6-1 0,0 26-13 16,3-31 0-16,8 3 18 0,3 22 1 15,0-14 0-15,0-6 0 0,0 35-19 16,0-29 0-16,0 3 11 0,-5 3 0 0,10 2 0 16,-5-8 0-16,0 0-11 0,3 1 0 0,0-7 0 15,0-2 0-15,2 2 46 0,4 9 0 16,2-17 1-16,0-2 0 0,22 10-47 16,-19-8 0-16,5-8 30 0,33 8 1 15,-24-6-1-15,0-2 1 0,38 2-31 0,-33-8 0 16,-3 0 16-16,42-5 0 0,-33 2 0 15,2-3 2-15,9-2-18 0,-8 2 0 0,2 1 0 16,3 2 18-16,-3-3 0 0,0 6 0 0,0-8 1 0,-2-4-19 16,2 4 0-16,3 0 0 0,0-7 0 0,0 7 7 15,-3-3 0-15,9 2 0 0,-9 1 1 0,5-3-8 16,-2 2 0-16,0-5 0 0,-5 0 0 0,2 0 0 16,0 0 0-16,-2-3 0 0,-1 3 0 0,6 0 0 15,30-14 0-15,-38 14 0 0,-6 2-36 16,33-10 0-16,-35 13-1 0,-4-2 2 15,23 0 35-15,-22 0 0 0,2 8-42 0,17-11 0 16,-22 3 0-16,0 8 1 0,14-11 41 16,-26 8 0-16,7-2-10 0,5 8 0 15,-20-6 0-15,3 6 1 0,-2-8 9 16,-6 8 0-16,5 0 24 0,-5 0 0 16,0 0 0-16,-5-9 0 0,-1 4-24 15,-5 5 0-15,3-9 15 0,-25-11 1 16,8 6 0-16,-8-8 0 0,-33-20-16 15,41 22 0-15,0-3 15 0,-28-19 1 16,20 20-1-16,0-1 1 0,-33-25-16 16,30 20 0-16,0 6 14 0,0-6 1 0,0-1-1 15,3-4 0-15,-8 2-14 0,-37-26 0 16,37 29 0-16,-1 0-42 0,-43-8 1 16,38 22 0-16,-6 8 0 0,-46-8 41 15,46 11 0-15,4 3-5 0,-54 0 0 0,56 0 0 16,3 0 0-16,-41 9 5 0,38-1 0 15,2 3-135-15,7 3 1 0,-12 9-1 0,3-1 1 16,-8 12 134-16,0-6 0 0,-3 3 0 0,-6 3 0 16,64-34-825-16</inkml:trace>
  <inkml:trace contextRef="#ctx0" brushRef="#br0" timeOffset="207450.28">28519 4305 673 0,'0'0'0'0,"0"0"0"0,0 0 98 0,0 0 0 0,0 0 0 0,0 0 1 0,0 0-99 16,0 0 0-16,0 0 98 0,-44-3 1 15,30 3 1-15,0-5-1 0,-25-23-99 16,17 5 0-16,0-11 50 0,-22-30 2 16,25 33-1-16,-1 3 0 0,-21-37-51 15,16 37 0-15,0 8 33 0,-38-22 1 16,30 22 0-16,-1 3 1 0,-2 3-35 0,-2 6 0 15,2 2 0-15,-8-2 18 0,5 2 1 0,-8 6 0 16,3-6 0-16,5 12-19 0,-5-6 0 0,3 0 0 16,-4 0 0-16,-2 0 8 0,3 6 0 0,0-3 0 15,-6 2 1-15,3 1-9 0,0-6 0 0,-2 0 0 16,-4 0 0-16,3 0 3 0,-2-6 0 0,5 6 0 16,-6-5 0-16,4 2-3 0,-4-3 0 0,4-2 0 15,2-6 0-15,2 0 3 0,-2-1 1 0,0 4 0 0,3 0 0 16,6-3-4-16,-7 0 0 0,1 3 0 0,-3 2 0 15,0 1 3-15,0 2 1 0,6 0-1 0,2 4 1 16,6 2-4-16,0 0 0 0,3 8 0 0,2 6 0 16,3 6 6-16,-22 30 1 0,25-19 0 0,0 9 0 15,-17 39-7-15,23-51 0 0,7 3 27 16,-15 33 0-16,15-30 1 0,-2 3-1 16,-5 41-27-16,7-41 0 0,7 2 48 15,-7-2 0-15,1 0 0 0,-3-9 1 0,0 5-49 16,0-2 0-16,3 6 0 0,-6 2 0 0,8-8 39 15,-8 31-1-15,14-45 0 0,3-6 1 0,22 6-39 16,-11-3 0-16,5 6 30 0,31 17 0 16,-17-15 0-16,0 6 0 0,31 43-30 15,-50-38 0-15,-3 12 14 0,-3 3-1 16,0 3 0-16,-2-1 0 0,-6-2-13 0,0 59 0 16,5-56 0-16,1-6 21 0,8 39 1 15,-3-50-1-15,5-9 1 0,26 29-22 16,-23-32 0-16,0-8 19 0,28 14 0 15,-22-13 0-15,3-10 1 0,35 6-20 16,-32-11 0-16,-1-2-3 0,34-4 0 16,-29 3 0-16,7-2 1 0,41-7 2 15,-42 12 0-15,3 0-27 0,45 14 1 16,-53-2-1-16,0 10 1 0,33 20 26 16,-39-22 0-16,0 2-29 0,-5 1 0 0,-3 5 0 15,3-5 0-15,0-1 29 0,-3 3 0 0,3-2 0 0,0-3 0 16,0-3 18-16,0 2 2 0,2-10-1 0,4-1 0 15,2-5-19-15,0-3 0 0,11-6 0 0,3-8 0 16,6-8-5-16,60-26 0 0,-52 20 0 16,2-3 0-16,67-31 5 0,-72 31 0 0,6 3-13 15,60-28 0-15,-72 30-1 0,1 1 2 16,55-29 12-16,-50 26 0 0,-3 0 9 16,58-25 2-16,-55 27-2 0,0 4 1 15,-3-1-10-15,1 1 0 0,-9 8 0 0,2 0 22 16,-5-6 0-16,-2 0 0 0,2 4 1 0,-5-7-23 15,-1 3 0-15,-10 6 0 0,-3-5 0 0,-8 7-9 0,-1-2 1 16,-5 3-1-16,-3-3 1 0,-2 5 8 0,-14-19 0 16,8 14 0-16,0 0 12 0,-6-22 0 15,1-1 0-15,-6-14 1 0,-3-39-13 16,8 43 0-16,3 7 7 0,-5-2 1 16,0 0-1-16,-3 5 1 0,-6-2-8 0,-2 8 0 0,-9-6 0 15,-2 4 0-15,-3 2-74 0,-58-31 0 16,35 34-1-16,-2-6 2 0,-80-25 73 15,58 25 0-15,-8 3-74 0,-95-34 0 16,95 32 1-16,2 2 0 0,-88-40 73 16,89 43 0-16,5 0-173 0,0 0 1 0,8-3 0 15,3 3 0-15,8 0 36 0,3-6 0 0,-6-3 1 16,-2-11-1-16,66 48-534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25:18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21130 4117 11 0,'0'0'0'0,"0"0"0"0,0 0 0 0,0 0 1 0,0 0-1 0,0 0 1 16,0 0-1-16,0 0 0 0,0 0 0 15,0 0 1-15,-28-20-1 0,28 20 1 16,0-8-1-16,0 8 0 0,-8-6 0 16,2-2 0-16,-5 2 0 0,3 0 1 15,-6-2-1-15,3 2 0 0,3 6 0 0,-9-3 0 16,9 3 0-16,-6 0 0 0,-5 0 0 15,13 0 0-15,1 0 47 0,-9 0 1 16,8 0-1-16,-2 0 1 0,-6 0-48 16,9 0 0-16,-1 0 58 0,1-5 0 15,-1 5 0-15,-2-6 0 0,-20-5-58 16,6 8 0-16,0 3 33 0,-31 11 1 16,20-2 1-16,3 5-1 0,-28 20-34 15,33-20 0-15,6 0 47 0,-23 8 1 16,28-8-1-16,3-5 1 0,-22 19-48 15,14-14 0-15,-6 6 30 0,-14 16 0 16,20-19 0-16,-6 8 0 0,6-2-30 0,5-6 0 16,0 0 0-16,3 0 18 0,3 2 0 0,2 4 0 15,-5-9 0-15,9 0-18 0,-9 0 0 0,5 0 0 16,3 0 0-16,-5 3 40 0,2-3 1 0,6 0-1 16,0-3 1-16,0 3-41 0,0 12 0 15,0-15 0-15,0-3 4 0,9 12 0 0,-4-11 0 16,-2-1 0-16,14 6-4 0,-15-8 0 15,4-1 7-15,5-2 0 0,-3 3 0 0,3-6 0 16,11 5-7-16,-11-2 0 0,9 3 47 16,10-6 0-16,-13 3 1 0,-1 2-1 15,23 4-47-15,-20-6 0 0,6 5 18 16,22-5 0-16,-33 2 0 0,5-5 0 16,20 6-18-16,-28-3 0 0,3 2 16 15,19-5 1-15,-19 6 0 0,5-6 0 16,25-6-17-16,-24 6 0 0,-1 0 28 0,20-5 2 15,-20 5-2-15,-5 5 1 0,19-5-29 16,-16 0 0-16,2 0-22 0,17 6 1 16,-20-6 0-16,4 3-1 0,13 8 22 15,-19-11 0-15,-1 9 32 0,18-1 0 16,-12-2-1-16,-5-1 1 0,11-2-32 16,-11-3 0-16,5 6 27 0,14-6 0 15,-16 0 0-15,5-6 0 0,16 3-27 16,-18-2 0-16,-1 5 7 0,20-14 1 15,-20 5 0-15,6-5 0 0,22-6-8 16,-17 12 0-16,4 0-14 0,29-7 0 16,-35 13 0-16,-3 2 0 0,19-3 14 15,-22-3 0-15,-3 12-34 0,25-6 1 16,-24 0-1-16,-1 3 1 0,20 8 33 16,-20-11 0-16,0 6 29 0,20 2 1 15,-20-8 0-15,1 3 0 0,21 2-30 0,-19-5 0 16,6 6 19-16,19-6 1 0,-22 0-1 15,2 0 2-15,23 3-21 0,-31 2 0 16,1 1-11-16,13 3 1 0,-19-4 0 0,-3-5 1 16,14 0 9-16,-12 0 0 0,1 0 21 15,17 0 1-15,-18-5-1 0,7 5 1 16,5-9-22-16,-12 3 0 0,1-2 11 16,6-3 0-16,-12 2 0 0,3 1 1 15,-3-12-12-15,-2 6 0 0,-1 0 6 16,1-3 0-16,-1-2 0 0,4-1 1 0,-4 3-7 15,-2-6 0-15,2-5 0 0,1 3 0 0,-6 2 3 0,5 1 0 16,-2-1 0-16,0 4 1 0,5 5-4 0,-2-20 0 16,-3 17 0-16,-1 3-11 0,1-14 1 15,-6 19 0-15,1-2 0 0,-7-6 10 16,1 6 0-16,2 3-22 0,-5-9 0 16,3 11 0-16,-6-8 1 0,-16-8 21 15,16 16 0-15,-5-3-4 0,-20-2 1 16,23 3 0-16,-4 2 0 0,-10-2 3 15,19-1 0-15,-9 4 5 0,-24-4 1 16,22 1-1-16,0 2 1 0,-25-8-6 16,19 8 0-16,4 4 9 0,-29-12 0 15,28 14 0-15,-2 2 1 0,-37 12-10 16,31-2 0-16,-3-4-6 0,-36 12 1 16,39-12 0-16,-6 1 0 0,-30 5 5 15,42-9 0-15,-4-5 3 0,-24-5 0 16,30-1 0-16,-2 3 0 0,-18-8-3 0,15 8 0 15,2-5-23-15,-30-3 0 0,33 8 0 16,-5 3 1-16,-20 0 22 0,20 3 0 16,2 5-59-16,-41 12 1 0,31-1 0 15,-1 4-1-15,-47 22 59 0,42-11 0 0,-8-1-135 16,-1-2-1-16,1 3 1 0,2-6 0 0,-3 3 135 16,4 3 0-16,2-6 0 0,-3 0 0 0,9 0-156 15,-4-2 0-15,7-7-1 0,5 1 2 0,33-20-101 16</inkml:trace>
  <inkml:trace contextRef="#ctx0" brushRef="#br0" timeOffset="1232.92">24804 4176 11 0,'0'0'0'0,"0"0"0"0,0 0 0 0,0 0 1 16,0 0-1-16,-28-42 1 0,3 11-1 15,11 11 0-15,0 6 50 0,-16-23 1 16,8 23 0-16,-3 3 0 0,-25-6-51 16,28 11 0-16,-11 4 56 0,-25 4 0 15,25 4 0-15,3 8 0 0,-37 17-56 16,42-17 0-16,-8 0 67 0,-25 20 1 15,33-20-1-15,1 6 1 0,-15 25-68 0,14-23 0 16,3 4 46-16,-3 5 1 0,0 2-1 0,6-5 0 16,2-2-46-16,1 2 0 0,2 0 0 0,-5 6 0 15,-1 0 24-15,1-3 0 0,5-3 0 0,0 0 1 16,3-6-25-16,-3 26 0 0,1-25 0 0,7-4 57 16,-5 18 0-16,5-15-1 0,4-2 1 15,2 11-57-15,0-11 0 0,2-6 64 16,10 14 0-16,-7-14 0 0,9 0 0 15,0 14-64-15,-3-14 0 0,3 3 29 16,13 17 0-16,-10-17 1 0,-3 3 0 16,5-6-30-16,0 0 0 0,-5 0 0 0,3 0 27 0,-1 0 0 15,4-6 0-15,4-2 0 0,1 2-27 0,-3-2 0 16,9-6 0-16,2 3 0 0,3-3 22 0,0 0 0 16,5 0 0-16,1 0 1 0,5 0-23 0,2 0 0 15,-5-3 0-15,1 3 0 0,2-6-28 0,-3 6 0 16,-3-8 0-16,3 2 1 0,-5 1 27 0,-6 2 0 0,6-6 0 15,-3 4 0-15,0 5 23 0,36-6 1 16,-34 1 0-16,4 2 0 0,43-11-24 16,-43 0 0-16,2 5 22 0,42-25 0 15,-45 15 0-15,-2-4 0 0,33-22-22 16,-34 31 0-16,-5-6 11 0,34-16 1 16,-37 16-1-16,-8 3 1 0,28-17-12 15,-25 26 0-15,-6-3 6 0,14 0 0 16,-19 5 0-16,-3-3 0 0,8 4-6 15,-13-4 0-15,2 4 5 0,0-9 0 0,-2 8 0 16,0 3 0-16,-1-11-5 0,-5 9 0 16,0-4 1-16,-3 4 0 0,1-4 0 0,-7-5 0 15,1 6-1-15,-3 2 0 0,-11-8 0 0,-6-6 0 16,-5 3 0-16,-11-2 1 0,11 5-1 0,-3-3 1 0,3 3-1 16,-1 0 0-16,1-12 0 0,0 4 0 0,-5-1-6 15,-34-33 1-15,33 28-1 0,-2-6 1 16,-40-19 5-16,43 24 0 0,-1 10-10 15,-49-15 1-15,46 23-1 0,-7-1 1 16,-43 4 9-16,45 0 0 0,3 2-76 16,-52 0 0-16,43 12 0 0,-5 8 1 15,-63 28 75-15,54-5 0 0,-10 5-209 0,0 3 1 16,-4 8-1-16,4-8 1 0,0 6 94 0,-1 3 1 16,15-29-2-16,5-14 2 0,58-11-117 0</inkml:trace>
  <inkml:trace contextRef="#ctx0" brushRef="#br0" timeOffset="5167.16">16315 11468 22 0,'0'0'0'0,"0"0"0"0,0 0 0 0,0 0-2 0,0 0 0 0,-25 37 0 16,17-26 1-16,2 0 1 0,-8 3 0 0,3 3 0 16,3-3 0-16,-3-5 42 0,11-9 0 0,-6 5 0 15,6-5 1-15,-2 3-43 0,2-3 0 0,0 0 0 0,0 0 0 16,0 0 80-16,0 0-1 0,0 0 0 0,0 0 0 15,0 0-79-15,0 0 0 0,0 0 0 0,0 0 0 16,2-3 30-16,4 3-1 0,-1-3 0 0,4 1 1 0,7 2-30 16,-2-6 0-16,5 0 0 0,1-2 0 0,5 2 51 15,8 4 0-15,-6-10 1 0,4 4 0 0,2-1-52 16,0-2 0-16,6 3 0 0,-6 2 0 0,6 3 64 16,5 3 0-16,-6-5 0 0,1 5 2 0,0 5-66 15,-1-2 0-15,4 3 0 0,-1-1 0 0,-2-2 36 16,2 3 0-16,4-1 0 0,-12 1 1 0,5 2-37 15,-4-5 0-15,2 3 0 0,-1 0 0 0,4-6 57 0,0 2-1 16,-3 1 0-16,2 0 0 0,-4 3-56 0,-1-4 0 16,0 4 0-16,3 0 0 0,-3-4 37 0,0 1 1 15,0 0 1-15,0 3-1 0,0-6-38 0,3 3 0 16,-8-3 0-16,2 0 0 0,4 0-10 0,-7 0 0 16,9-3 0-16,-3 3 0 0,0-6 10 0,-2 3 0 0,2 0 0 15,0-5 0-15,-3 0 35 0,4-6 0 0,-1 5 0 16,0 3 0-16,-3 6-35 0,3-8 0 0,-5 2 0 15,2-5 0-15,-7 3 14 0,26-9 0 16,-29 8 0-16,-1 4 0 0,9-9-14 16,-12 2 0-16,-2 10 7 0,5-12 1 15,-5 2 0-15,-6 9 1 0,9-11-9 16,-17 14 0-16,5 0-50 0,-5 0 1 16,9-8 0-16,-9 8 0 0,0 0 49 15,0 0 0-15,0 0 3 0,-9-6 1 16,4 6-1-16,-1-5 1 0,-24-4-4 0,11 4 0 15,-3 2 1-15,-36-11 0 0,30 14 0 16,3 0 1-16,-33 0-2 0,28 3 0 16,2-3-9-16,-35 5 0 0,35-5 0 0,-2 6 0 15,-34-3 9-15,31-3 0 0,0 5-42 16,-39 1-1-16,33-3 1 0,1 2 0 16,-45 4 42-16,44-4 0 0,0-5-7 15,-35-5 0-15,38 2 0 0,-3 0 0 16,-33 0 7-16,34-5 0 0,5 2-46 15,-37-2 1-15,37-1-1 0,0 7 1 0,-33 2 45 16,30 2 0-16,3 7-64 0,-47-1 0 16,38 1-1-16,1 2 1 0,-42 11 64 15,42-13 0-15,2 2-40 0,-38 12 1 16,46-23 0-16,3 0 0 0,-27-6 39 16,36 3 0-16,5 0-22 0,-14-5 1 15,12 8 0-15,8 6 1 0,-3-6 20 0,2 5 0 16,-5-2 0-16,3 3-121 0,-2-1 0 0,-1 7 1 15,-3 7-1-15,-2-2 94 0,0 8 1 0,-1-10-1 16,4-1 1-16,16-14-59 0</inkml:trace>
  <inkml:trace contextRef="#ctx0" brushRef="#br0" timeOffset="8200.04">20856 11190 11 0,'0'0'0'0,"0"0"0"0,0 0 0 0,-39 0 1 16,26 0-1-16,2 0 1 0,-6 0-1 15,11 5 0-15,-7 4 0 0,-7-7 1 0,15 1-1 16,-1-3 1-16,-8 0-1 0,3-3 0 16,6 3 56-16,5 0 0 0,-3-2 0 15,3 2 0-15,0 0-56 0,0 0 0 16,0 0 69-16,0 0-1 0,0 0 0 0,0 0 1 15,0 0-69-15,6 5 0 0,2 4 37 16,3 5 0-16,3 0 0 0,5 0 0 16,23 8-37-16,-18-13 0 0,7-1 49 15,30 4 0-15,-31-12 1 0,-5 0-1 16,41 0-49-16,-27-6 0 0,-1 3 50 16,40-8 0-16,-37 5 0 0,1 3 1 15,38-11-51-15,-42 6 0 0,-4-3 2 0,35-3 1 16,-36 5 0-16,0 4 0 0,25-7-3 15,-30 7 0-15,-4-4-100 0,26-5 2 16,-30 9-1-16,-1-4 0 0,20-2 99 16,-26 5 0-16,-4 3-105 0,10-2-1 15,-13 2 1-15,-6 3-164 0</inkml:trace>
  <inkml:trace contextRef="#ctx0" brushRef="#br0" timeOffset="8417.19">21362 11313 11 0,'0'0'0'0,"0"0"0"0,0 0 0 0,0 0 1 0,0 0-1 15,30-2 1-15,-16 4 0 0,0 4-1 0,-14-6-11 16</inkml:trace>
  <inkml:trace contextRef="#ctx0" brushRef="#br0" timeOffset="8566.65">21522 11342 11 0,'0'0'0'0,"8"11"0"0,-2 3 76 15,-1 0 0-15,1-3 0 0,-6 6 1 16,5 6-77-16,4-7 0 0,-4 1 0 0,-2 0 33 0,2 0 1 16,1 0-1-16,-1 0 1 0,4 3-34 15,-1-6 0-15,-3 5 0 0,1 1 0 0,0-6-75 0,-4-3 0 16,4 3-1-16,-1 3 1 0,1 0 75 0,-6 0 0 15,3 3 0-15,2-3 0 0,1 8-15 0,-1 14 1 16,3-25 0-16,4 0-12 0,7 6 14 16,-11-20 0-16,-8 0-30 0</inkml:trace>
  <inkml:trace contextRef="#ctx0" brushRef="#br0" timeOffset="9083.32">22063 11325 348 0,'0'0'0'16,"0"0"0"-16,0 0-66 0,0 0 0 0,0 0 0 16,0 33 1-16,0-21 65 0,-2 7 0 0,-1 1 0 15,3 8 36-15,-6 3 1 0,-5 0-1 0,8-3 1 16,-2-2-37-16,5-10 0 0,-8 4 0 0,2 0 0 0,1-3 99 15,-1 2-1-15,3 1 1 0,3 3 0 16,-3 5-99-16,1 22 0 0,-4-30 0 0,6-3 42 16,0 11 1-16,-5-22 0 0,5-6 1 15,0 8-44-15,0-8 0 0,0 3 13 16,0-3 0-16,0 0 0 0,-6 3 0 16,6-3-13-16,0 0 0 0,6-3 0 0,-6 3-17 0,0-3 0 15,5-11 0-15,1-6 1 0,8-8 16 0,-9-3 0 16,9-5 0-16,-6-12 0 0,9 0-8 0,16-42-1 15,-22 51 1-15,6 2 0 0,13-22 8 16,-16 39 0-16,0-2 3 0,10-1 1 16,-24 18 0-16,0 5 0 0,0 5-4 15,0-5 0-15,0 0 31 0,0 9-1 16,0-4 0-16,0 7 1 0,0 16-31 16,6-9 0-16,-3 10-1 0,2 1 0 0,1-4 0 15,2-9 1-15,3-3 0 0,0-3 0 0,3-3 0 16,-9 1 0-16,4-3-90 0,-1-6 0 0,3 0 1 15,-5 0 0-15,7-6 89 0,-4 3 0 0,2 0 0 16,3 0 0-16,5-8-82 0,25-14 2 16,-25 11 0-16,6-6-28 0,22-14 81 15,-33 23 0-15,-14 11-65 0</inkml:trace>
  <inkml:trace contextRef="#ctx0" brushRef="#br0" timeOffset="9716.59">22613 11446 22 0,'0'0'0'0,"0"0"0"0,0 0 0 0,0 0 85 0,3 14 0 0,2-6 1 0,1 3 0 15,-3-2-86-15,2-1 0 0,1 1 0 0,-1-1 0 0,-5-2 77 16,0-6 2-16,6 5-2 0,-6-5 1 0,8 6-78 16,-3-3 0-16,-5-3 0 0,9 5 0 0,-1-2 61 15,0 0 2-15,1 0-2 0,-9-3 1 0,2 8-62 16,1-2 0-16,0 0 0 0,0-1 0 0,-1 4 41 16,4-7 1-16,-6 10 1 0,3-4-1 0,-1 6-42 15,1-11 0-15,3 8 0 0,-6-2 0 0,5-4 30 0,1-2 0 16,-6-3 0-16,8 6 1 0,0-1-31 0,3-5 0 15,-5 3 0-15,-3 0 0 0,2-3-5 0,1-3 0 16,2 0 0-16,3-2 0 0,0-1 5 0,-3 3 0 16,6-8 0-16,3 3 0 0,-1-1-41 0,1-5 0 15,2-6 0-15,1-2 0 0,2-6 41 0,22-26 0 16,-30 35 0-16,-3-1-11 0,8-17 1 16,-11 23 0-16,-2 9 1 0,-6 5 9 15,5-6 0-15,-5 6 7 0,14-3 0 16,-8 3 0-16,-3 0 0 0,13 0-7 15,-2 3 0-15,5-3 12 0,20 3-1 16,-20 5 0-16,3-2 0 0,23 5-11 16,-29-5 0-16,-2-1 35 0,-6 1 0 0,6 3 0 15,3 5 1-15,2 0-36 0,-5 0 0 0,-3-6 0 16,3 1 0-16,-1 2 59 0,1 0 2 0,-3-5-2 16,-2-1 1-16,2-5-60 0,-9 0 0 0,-2 0 0 15,6 0 0-15,-6 0 49 0,0 0 2 0,6 0-1 0,-6 0 0 16,0 0-50-16,0 0 0 0,2-8 0 0,-2 8 0 15,0 0-6-15,0 0 0 0,0-6 0 0,-2 1 1 16,2-1 5-16,-14-14 0 0,0 6 0 0,-5-3-8 16,-23-19 0-16,23 16 0 0,-1 3 1 15,-15-16 7-15,18 21 0 0,-2 7-9 16,-20-9 0-16,20 8 0 0,-1 6 1 16,-27 11 8-16,14 3 0 0,-3 9-5 15,0 2 1-15,11 9 0 0,-5 0-1 0,5 2 5 16,3 6 0-16,3 3 0 0,5-5 0 0,3-1-30 0,5 6 0 15,4-5 0-15,2-7 1 0,0-2 29 0,8 31 0 16,3-31 0-16,3-3-88 0,16 26 0 16,-8-32 0-16,6-2 1 0,46 16 87 15,-32-33 0-15,8-3-140 0,49-8 1 16,-57-1-1-16,-42 9-344 0</inkml:trace>
  <inkml:trace contextRef="#ctx0" brushRef="#br0" timeOffset="11116.64">23268 11530 11 0,'0'0'0'0,"0"0"0"0,0 0 0 0,0 0 0 0,0 0 1 0,0 0-1 0,0 0 1 0,0 0-1 0,0 0 0 16,0 0 0-16,0 0 0 0,0 0 0 0,0 0 1 16,0 0-1-16,0 0 1 0,0 0-1 0,0 0 0 15,-33-6 0-15,27 6 0 0,-8 0 0 0,0 0 0 16,3-5 0-16,3 2 1 0,3 3-1 0,-1 0 0 0,-5-3 0 15,3 3 0-15,2 0 0 0,6 0 0 0,-5 0 0 16,2 0 0-16,-8 0 0 0,2 0 0 0,4 0 0 16,5 0 0-16,-6 0 0 0,1 0 0 0,2 3 0 15,-2 5 0-15,5-8 0 0,0 0 0 0,-9 0 0 16,4 0 0-16,-1 3 0 0,-2 8 0 0,2-5 0 16,1 3 0-16,-6-1 0 0,3 3 0 0,2 0 0 15,3-5 0-15,1 0 78 0,-1 2 0 0,3-5 0 16,0-3 2-16,0 0-80 0,0 0 0 0,5 3 0 15,4-3 0-15,-4 0 109 0,-2 0 1 0,19-6-1 0,6 1 2 16,2-4-111-16,6 1 0 0,-6-4 0 0,1 10 0 16,-1-4 25-16,0 0 0 0,-5 4 0 0,-5 2 1 15,-1 5-26-15,-5-2 0 0,5 5 0 0,0 4 0 16,1 2-143-16,-1-3 1 0,3 6-1 0,3 5 2 0,0-2 107 16,0 5-1-16,0-8 1 0,2-8 0 0,-27-9-89 15</inkml:trace>
  <inkml:trace contextRef="#ctx0" brushRef="#br0" timeOffset="12666.38">22110 3135 11 0,'0'0'0'0,"0"0"0"0,0 0 0 0,9-28 0 0,2 5 1 0,-11-2-1 0,0 2 1 0,0 4-1 15,-9-12 0-15,7 17 0 0,-1 0 0 16,-17-15 1-16,9 15-1 0,-2 0 1 16,-34-22-1-16,24 22 0 0,1 0 22 0,-16-6 1 15,18 12-1-15,-4-1 1 16,-23 3-23-16,13-2 0 0,4-3 41 0,-42 2 0 16,42 6 0-16,-3-2 2 0,-39-1-43 15,33 12 0-15,1-3 13 0,-40 8 1 16,39-3 0-16,6-2 0 0,-44 22-14 15,38-14 0-15,1 0 13 0,-48 23 0 16,45-23 0-16,-1 3 0 0,-2 2-13 0,3 4 0 16,2 2 0-16,3-2 43 0,-3 5 1 0,6-6-1 15,5-2 2-15,-2 3-45 0,-22 19 0 16,32-25 0-16,1 2 54 0,-6 18 0 16,17-26 0-16,2 1 1 0,-2 13-55 15,5-11 0-15,3 0 52 0,3 23 0 16,5-23 0-16,-2 0 0 0,13 22-52 15,-13-22 0-15,2 0 39 0,20 15 2 16,-12-15-2-16,-2 0 1 0,25 8-40 0,-26-8 0 16,4 6 7-16,19 11 1 0,-11-11-1 15,0 2 1-15,2 1-8 0,4-4 0 0,-9 1 0 16,8 2 41-16,-5-7 0 0,0-1 1 0,8-6-1 16,0-2-41-16,0-6 0 0,-5 8 0 0,2-8 0 15,3 6 36-15,1-3 1 0,-4 2 0 0,-5-5 0 0,8 6-37 16,-5-6 0-16,2 0 0 0,3-6 0 0,-5 6 2 15,2-5 0-15,-5 5 0 0,8 0 1 0,-5-3-3 16,2 3 0-16,1 0 0 0,-1 0 0 0,6-6-1 16,-3 6 0-16,-3 0 0 0,4 0 1 0,4-6 0 15,-5 4 0-15,1-4 0 0,-4-2 0 0,3-4 25 16,-5 4 1-16,2-6-1 0,3 0 0 0,0 0-25 16,34-14 0-16,-31 14 0 0,2 5 23 0,34-19 1 15,-42 14-1-15,6 0 1 0,28-14-24 16,-39 19 0-16,-3 1 29 0,14-12 1 15,-22 14 0-15,-6 4 1 0,3 2-31 16,-6-6 0-16,1-2-51 0,8 2 2 16,0-2-1-16,-9-1 1 0,14-11 49 15,-13 6 0-15,8 0 14 0,5-22 1 16,-16 22-1-16,0-9 1 0,-1-11-15 16,-2 15 0-16,-2 2 14 0,-4-9 1 15,1 10 0-15,-1 1 0 0,1 1-15 0,-4 0 0 16,-2-5 0-16,-5 2-31 0,-1-6 0 0,-8 4 0 15,3-4 0-15,-8-2 31 0,-31-20 0 16,28 25 0-16,2 3-31 0,-40-17-1 16,32 12 1-16,-5 2 0 0,-42-16 31 0,47 22 0 15,-5 0-32-15,-58-15 0 0,50 12 0 16,-1 6 0-16,-63-11 32 0,52 13 0 16,4-2-12-16,-54-3 1 0,67 6 0 15,9 2 0-15,-40 3 11 0,45 6 0 0,6 8-166 16,-29 17 0-16,29 0 1 0,2 3-95 15,-5 6 164-15,7-9 1 0,-4 0 0 0,27-28-95 16</inkml:trace>
  <inkml:trace contextRef="#ctx0" brushRef="#br0" timeOffset="14000.65">24969 2766 437 0,'0'0'0'0,"0"0"0"0,0 0-11 0,-38 34 1 16,13-25 0-16,0 5 0 0,-28 28 10 15,26-25 0-15,-6 2-65 0,-31 15 1 16,36-20-1-16,4-5 1 0,-10 5 64 0,10-9 0 16,-1 4 0-16,0-9 1 0,-22-9 1 15,22 4-1-15,6-4 1 0,-23-16-2 16,17 16 0-16,1 4 54 0,-23-4 1 0,25 1 0 16,-1 2 0-16,-21 12-55 0,22-6 0 15,-3 3 58-15,-27 8 0 0,21-3 1 16,-7-2 0-16,5 3-59 0,-1-1 0 0,10 3 0 0,-1-2 59 15,5 5 1-15,7-9 0 0,-7 4 0 0,1-1-60 16,5-2 0-16,3 2 0 0,-3-2 0 0,0 2 56 16,3-2 0-16,3 2 0 0,0-8 2 0,2 6-58 15,1-3 0-15,-4 3 0 0,9-6 0 0,0 0 78 16,-5 5 0-16,5-5 1 0,-6 0 0 0,6 0-79 16,0 9 0-16,-5-4 0 0,5 4 32 0,-6 13 1 15,4-2-1-15,-1 8 1 0,0 37-33 16,6-37 0-16,5 0 48 0,6 23 0 15,2-37-1-15,4 3 1 0,30 16-48 16,-26-19 0-16,10 6 32 0,37 19 1 16,-37-13 1-16,1 2-1 0,32 37-33 15,-37-37 0-15,3 8-13 0,-5 1 0 0,2-3-1 16,-8-3 2-16,0 2 12 0,17 26 0 16,-17-33 0-16,-8 2 18 0,19 31-1 15,-16-37 0-15,2 1 1 0,28 16-18 16,-22-30 0-16,5-4 46 0,37-2 1 15,-29-3 0-15,1-3 0 0,44-2-47 16,-47 5 0-16,0 0-7 0,30-6 1 16,-36 6-1-16,-2 0 1 0,24 0 6 15,-21-3 0-15,-6 3-2 0,30 0 1 0,-25-5-1 16,-5 5 1-16,41-9 1 16,-27-5 0-16,3-5 8 0,46-26 0 0,-44 16 0 15,0-4 0-15,3-4-8 0,-2 3 0 0,1 3 0 16,4-5-20-16,41-32 0 0,-52 29 0 0,-3 0 1 15,25-29 19-15,-36 40 0 0,-9 0-4 16,15-14 1-16,-26 27-1 0,3 7 1 16,-8-6 3-16,-5 3 0 0,2 8 0 15,-8-17 1-15,0 6-1 0,0 0 1 16,-14-17-1-16,14 11 0 0,-3-8-1 16,-13-22 0-16,16 27 0 0,2-5 1 15,1-6 0-15,-3 6 0 0,-6 6 0 0,4-7-3 0,-7 7 1 16,-5-6 0-16,-2 5 0 0,-4 4 2 0,-41-18 0 15,31 17 0-15,-3-2 2 0,-53-15 0 16,42 23 0-16,-3 0 1 0,-61-25-3 16,61 22 0-16,-5-6-59 0,-67-5 1 15,63 23-2-15,-2 5 2 0,-88 5 58 16,69 9 0-16,-4 0-176 0,-95 31 1 16,101-11-1-16,3 3-157 0,-3 5 174 0,12-25 1 15,-1-6-1-15,75-11-118 0</inkml:trace>
  <inkml:trace contextRef="#ctx0" brushRef="#br0" timeOffset="15916.26">19480 13212 11 0,'0'0'0'0,"0"0"0"0,0 0 0 0,0 0 0 0,0 0 1 0,0 0-1 0,0 0 1 0,0 0-1 0,0 0 0 0,0 0 0 15,0 0 0-15,0 0 0 0,20-33 1 0,-20 24-1 16,0 1 1-16,0-6-1 0,0 0 0 0,0 0 0 16,0 5 0-16,0 3 22 0,0 1 1 0,0-1-1 15,0 3 1-15,3-5-23 0,5 5 0 0,-8 3 0 16,0 0 0-16,0 0 16 0,0 0 0 0,0 0 0 0,0 0 0 15,0 0-16-15,0 0 0 0,0 0 0 0,-8 3 0 16,2 5 78-16,1 6 2 0,-9 1-2 0,0 4 1 16,-5 7-79-16,-1-1 0 0,1 0 0 0,2-5 0 0,3 0 70 15,-19 22-1-15,14-20 0 0,5 6 0 16,-24 20-69-16,18-25 0 0,1-1 28 16,-14 23 0-16,22-31 0 0,5-8 0 15,-8 2-28-15,14-8 0 0,0 0-9 16,6 3 0-16,-6-3 0 0,0 0 1 15,8 0 8-15,-8 0 0 0,11 0-4 0,3 3 1 16,-6 3 0-16,3-6 0 0,9 0 3 16,-9 5 0-16,3 4 7 0,8 2 1 15,-6-5 0-15,-2 2 0 0,11 12-8 16,-6-15 0-16,1 1-8 0,-1 2 0 16,3 1 0-16,3 2 0 0,2 6 8 0,4-3 0 15,-12 6 0-15,1-3 0 0,-1 5-142 0,-5 4 2 0,2-7-1 16,-2 4 1-16,5-1 140 0,-5 1 0 0,6-4 0 15,4 1 0-15,-4-3-32 0,2-3 2 0,-6-6-1 16,-2-2 1-16,-14-6-74 0</inkml:trace>
  <inkml:trace contextRef="#ctx0" brushRef="#br0" timeOffset="16233.3">19381 13491 258 0,'0'0'0'0,"0"0"0"0,0 0-49 0,0 0 1 0,11 34 0 0,3-31 1 15,5 8 47-15,-5-8 0 0,0-3-4 16,36-9 0-16,-12 1 0 0,9-4 0 15,55-24 4-15,-55 19 0 0,-2 0 40 0,37-19 1 16,-35 21-1-16,3 1 1 16,55-14-41-16,-52 20 0 0,10 5-40 0,67 3 1 15,-67 3-1-15,4 5 1 0,82 18 39 16,-80-10 0-16,3 4-4 0,58 22 1 16,-72-25 0-16,-58-17-30 0</inkml:trace>
  <inkml:trace contextRef="#ctx0" brushRef="#br0" timeOffset="20316.93">21425 15432 11 0,'0'0'0'0,"0"0"0"0,0 0 0 0,0 0 1 0,0 0-1 0,0 0 1 0,-27 0-1 0,21-3 0 0,-5 1 0 0,5 2 0 0,6 0 0 16,-2-9 1-16,-4 6-1 0,-5 0 1 0,3 3-1 15,0-5 0-15,2 2 0 0,-5 0 0 0,3 0 0 0,-6 6 0 16,3 0 0-16,3-3 1 0,-6 0-1 16,8 0 0-16,1 3 61 0,-1 2 1 15,1-2-1-15,2-3 2 0,3 0-63 0,-6-3 0 16,6 3 0-16,-11 0 0 0,9 0 114 0,2 0 0 16,0 0 1-16,-6 0-1 0,6 0-114 0,-8-8 0 0,8 8 0 15,0 0 0-15,0 0 44 0,0 0 1 0,0 0-1 16,0 0 1-16,0 0-45 0,0 0 0 0,14-3 0 15,-6 0 0-15,6 3 47 0,2 0 0 0,4-5 1 16,4 2-1-16,4 0-47 0,0 0 0 0,-4 3 0 16,1 0 0-16,-3 0 42 0,1 3 1 0,4-3 0 15,-2-3 0-15,3 3-43 0,2-5 0 0,-2 2 0 16,5 0 0-16,3 0 7 0,0 0 1 0,0-2 1 16,2-1-1-16,-5 1-8 0,6-4 0 0,0 1 0 15,-1-1 0-15,-4 4 30 0,-1-9 1 0,0 5-1 16,3 3 1-16,2-5-31 0,-4 3 0 0,4 2 0 15,-5-2 0-15,6 2-63 0,-6 3 0 0,-2 0-1 0,-4 1 1 16,4-4 63-16,-9 3 0 0,-3 9 0 0,-2-3 0 16,-4-1-192-16,-7 7 1 0,2-1-1 0,-2-2 1 15,-6-6-104-15</inkml:trace>
  <inkml:trace contextRef="#ctx0" brushRef="#br0" timeOffset="20649.62">22027 15297 584 0,'0'0'0'0,"0"0"0"0,0 0 0 0,0 0-22 0,0 0 0 0,0 0 0 0,0 37-1 0,-2-29 23 0,-4 29 0 15,1-9 0-15,-4 6 46 0,-7 33 0 16,7-39 0-16,4-2 0 0,-9 27-46 16,9-22 0-16,-7 0 80 0,10-3 2 0,-4 6-2 15,-5 2 1-15,3 4-81 0,-6 5 0 0,3-6 0 16,-3-5 0-16,0-3-9 0,1-3 0 0,2-3 0 16,2-2 1-16,4-1 8 0,-6-2 0 0,8-6 0 15,-3 0 0-15,6-14-139 0,6 3 0 0,-6-3 1 0,0 0-1 16,0 0 84-16,5 3 0 0,4-6-1 0,-4 0 1 15,-5 3-89-15</inkml:trace>
  <inkml:trace contextRef="#ctx0" brushRef="#br0" timeOffset="21800.04">22096 15882 336 0,'0'0'0'0,"0"0"0"0,0 0 0 0,0 37 18 0,6-9 0 15,-3 3 0-15,-3 0 0 0,-3 0-18 0,0 39 0 16,3-30 0-16,-3-1-30 0,3 37 0 16,-5-42 0-16,5 5 0 0,-11 26 30 15,3-37 0-15,-1-6 75 0,-7 15 1 16,7-26 0-16,4-5 0 0,-6-6-76 15,8 0 0-15,3 0 64 0,0-6 0 16,0 6 1-16,0-8-1 0,6-32-64 16,7-2 0-16,7-11-20 0,-1-6 1 0,0 5-1 15,1 1 1-15,2 2 19 0,3-2 0 0,2-1 0 16,4 1 0-16,-6-1 4 0,27-50 1 16,-27 56 0-16,0 9 0 0,25-43-5 15,-26 54 0-15,1 6 34 0,8-15 1 16,-19 26-1-16,-3 8 1 0,3 3-35 15,-8 0 0-15,-6 0 38 0,11 11 1 0,-9-5 1 16,4 0-1-16,-1 22-39 0,-5-3 0 16,0 14 60-16,-5-2 0 0,5 5 0 0,-8-5 1 15,2 2-61-15,-5 6 0 0,3-3 0 0,2-8 0 16,-5 3 12-16,3-1 0 0,0-8 0 0,5-5 0 0,3-9-12 16,0 0 0-16,0-8 0 0,0 2 0 0,3-2-9 15,-3-6 0-15,0 0 0 0,8 11 0 0,-3 0 9 16,1-2 0-16,2-4 0 0,3 1-24 15,17 5 1-15,-14-5-1 0,5-3 1 16,0-3 23-16,-2-3 0 0,0-3 0 0,-1-5 6 0,1 0 1 16,-1 2-1-16,-7-5 1 0,2 0-7 0,-3 0 0 15,3-6 0-15,3 4 0 0,-9-4 16 0,4 0-1 16,2 3 0-16,-6-5 1 0,3 2-16 0,-2 0 0 16,-6 4 0-16,3 1 0 0,-1 1-5 0,-2 0 1 15,3 3-1-15,3 0 1 0,-6 5 4 0,0-2 0 16,5 2 0-16,-5-2 0 0,0 2-24 0,0 6 0 0,0-6 0 15,0 6 1-15,0-5 23 0,0 5 0 0,0 0 0 16,0 0 0-16,0 0 14 0,3-3 0 0,-3 3 0 16,-3 6 1-16,3-6-15 0,0 5 0 0,0 12 0 15,0 11 0-15,0 6 17 0,0 5 0 0,-5-2 0 16,-1-3 0-16,1-1-17 0,-4 35 0 16,9-40 0-16,-5-3 52 0,-3 26 0 15,8-34 0-15,5 0 2 0,3 14-54 16,-8-17 0-16,6 0 28 0,-1 6 0 15,-2-12 0-15,3 1 0 0,8 10-28 16,-3-19 0-16,2 3 27 0,15-6 1 0,-11 3 0 16,-4-8 0-16,21-12-28 0,-18 6 0 15,4 3 21-15,7-9-1 0,-13 12 0 16,-9 2 1-16,15-2-21 0,-17 2 0 0,2 3-17 16,6-3 0-16,-8 1 0 0,2-1 0 15,9-8 17-15,-3 6 0 0,0-4 18 16,-2-2 0-16,2 6 0 0,2-9 0 0,7 6-18 15,-6-3 0-15,-1-3 0 0,1 0 0 0,3 0 7 16,2-3 0-16,-2 1 0 0,-6-1 1 0,0 0-8 16,3 1 0-16,-9 2 0 0,3 0 0 0,-2-3 5 0,-3 3 0 15,-3 3 0-15,-3 3 1 0,3 5-6 16,-6-5 0-16,1 3 0 0,-1-1 0 0,-2-2-6 0,0 3 1 16,2-1-1-16,-5 1 1 0,3 2 5 0,-3-2 0 15,3 2 0-15,-1 3 0 0,1 3-10 0,0 0 1 16,0 3-1-16,2 0 1 0,-2 2 9 0,2 1 0 0,-5 2 0 15,3 7 0-15,-3 4-25 0,-3-5 0 0,3 6-1 16,3 3 1-16,-3-1 25 0,2 6 0 0,4 3 0 16,-4 0 0-16,4 6 15 0,-3 39 1 15,8-37 1-15,8-2-1 0,6 27-16 16,0-30 0-16,8-6-26 0,25 17 2 16,-22-25 0-16,8-6 0 0,44 3 24 15,-38-6 0-15,5-8-119 0,55-3 0 16,-46-3 0-16,2-8 0 0,61-6 119 15,-58 3 0-15,3 3-125 0,24-23-1 16,-65 14 1-16,-20 20-524 0</inkml:trace>
  <inkml:trace contextRef="#ctx0" brushRef="#br0" timeOffset="22133.32">24654 15961 348 0,'0'0'0'0,"0"0"0"0,0 0 0 0,0 0-66 0,0 0 0 0,-2-31 0 15,-4 17 1-15,1 3 59 0,-4 2 1 0,4-2-1 16,-6 8 1-16,11 3-43 0</inkml:trace>
  <inkml:trace contextRef="#ctx0" brushRef="#br0" timeOffset="22899.86">24420 15961 504 0,'0'0'0'0,"0"0"0"0,0 14 0 16,-6 0 67-16,3 0-1 0,1 3 0 0,-1 0 2 15,3 0-68-15,8 28 0 0,-2-17 0 16,-6-3 76-16,0 26 1 0,0-23 0 16,8-3 1-16,8 23-78 0,-7-28 0 0,2-6 50 15,22 0 1-15,-22-14 0 0,3-5 1 16,19-10-52-16,-5 7 0 0,2-12-8 15,28-16 1-15,-39 13 0 0,-5-2 0 16,0 0 7-16,0 2 0 0,2 1 0 0,-7-1-12 16,2 1 1-16,-3-1-1 0,3-5 1 0,-3 0 11 15,1-3 0-15,2 0 0 0,0 0 0 0,2 0-33 16,-4-3 1-16,2 6-1 0,-6 6 1 0,4 8 32 0,-4-1 0 16,-2 7 0-16,-3 8 0 0,0 0 7 0,0 0 0 15,0 8 0-15,0-2 1 0,-3 3-8 0,3 2 0 16,-11 17 0-16,3 11 0 0,-3 9 9 0,-3 6 1 15,6-15 0-15,5-11 0 0,0-3-10 0,-2 23 0 16,5-28 0-16,5-6 50 0,1 9 0 16,-4-12 1-16,4 0 0 0,2 3-51 15,1-5 0-15,2-1-12 0,11 3 0 16,-6-11 0-16,6 0 0 0,34-14 12 16,-26 3 0-16,0-6-27 0,6-8 1 0,-5 2 0 15,-4-2 1-15,4-3 25 0,-9-3 0 0,8 0 0 16,-5 0 0-16,0 0-32 0,2-6 1 0,-7 6-1 15,2 6 1-15,0 0 31 0,0-1 0 0,-5 10 0 16,-3-1 0-16,-12 8-17 0,9-2 0 16,-5 5-1-16,-6 6 2 0,3 0 16 0,-3 0 0 15,5 3 0-15,1-3-4 0,-6 0 0 0,5 14 0 0,-5-2 0 16,3 4 4-16,0 4 0 0,-6 8 0 0,0 0 0 16,-2 9 60-16,-1 5 0 0,1-14-1 0,-4-2 1 0,4-4-60 15,-1 1 0-15,4-7 0 0,-4-4 0 0,6-4 27 16,0-8 1-16,-6 9-1 0,4-4 1 0,2 1-28 15,0-6 0-15,-3 8 0 0,3-8 0 0,3 3-5 16,-3-3 0-16,0 0 0 0,0 0 1 0,5 0 4 16,-5 0 0-16,9-3 0 0,-4-2 0 0,9-4-28 15,-9 1-1-15,9-9 1 0,6 0 0 0,-1-11 28 16,0 0 0-16,3-3 0 0,-5 3 0 0,2 0-22 0,-2-1 0 16,-1 1 0-16,-2 0 0 0,0-6 22 0,8-11 0 15,-14 31 0-15,-8 9-9 0,0-4 0 16,3 4 0-16,-3 5 1 0,0 0 8 15,0 0 0-15,0 0 21 0,0 0 0 16,0 0 0-16,6 8 0 0,-4-2-21 0,1-1 0 0,3 4 0 16,-1 5 0-16,1 8 1 0,2 4 1 0,-5 10 0 15,0-8 0-15,-1 12-2 0,-2 2 0 0,0 3 0 16,0-3 0-16,-2 3-48 0,2 34 1 16,2-48-1-16,4-6 0 0,5 9 48 15,3-23 0-15,0-11-164 0,35-11 0 16,-16 0 0-16,6-6-40 0,41-31 163 15,-47 9 0-15,-33 39-111 0</inkml:trace>
  <inkml:trace contextRef="#ctx0" brushRef="#br0" timeOffset="23416.53">26334 15719 404 0,'0'0'0'0,"0"0"0"0,0 0 46 0,28 14 1 0,-28-14 1 16,-3 9-1-16,3 2-47 0,-6-3 0 0,6 1 0 15,-5-1 56-15,2 3 0 0,-3-5 0 0,1 3 2 0,-6 2-58 16,3 0 0-16,-6-3 0 0,-3 4 0 0,3-1 63 15,1-5 0-15,-1-1 0 0,-6-2 2 0,4 0-65 16,2 0 0-16,6 2 0 0,-9-5 0 0,3 3 22 16,1-3 0-16,-1 0 0 0,-3 0 1 0,1 3-23 15,-1 5 0-15,0 1 0 0,-2 5 0 0,3 6 4 16,2 2 1-16,-6 1-1 0,7-4 1 0,7 4-5 16,-5-1 0-16,8-2 0 0,3 0 0 0,6 2 19 0,16 12 1 15,-8-20 0-15,2-3 0 0,31-5-20 16,-16-6 0-16,4-3-3 0,4-3 1 15,3-8-1-15,-6 0 1 0,-1-11 2 0,4 0 0 16,5-6 0-16,-2 0 0 0,5-6 55 0,-3 1-1 0,-5-4 0 16,-1 1 0-16,-2-3-54 0,30-37 0 15,-35 42 0-15,-4 4 25 0,18-38 1 16,-29 35 1-16,1-7-1 0,-9 4-26 0,3 2 0 16,-5 7 0-16,-4-10-15 0,4 4 0 0,-6-7-1 15,5 1 1-15,-5 3 15 0,0-12 0 0,0 9 0 16,-5 3 0-16,5 2-17 0,-14-28 1 15,9 43 0-15,5 11 0 0,0 2 16 16,0 9 0-16,-6 6-4 0,6-1 1 0,-8 18-1 16,2 8 1-16,-8 11 3 0,1 6 0 0,2 5 0 15,0 4 0-15,2 4 41 0,-2 60 0 0,11-64 1 16,6 2 0-16,5 3-42 0,-3 2 0 0,3-2 0 16,3 0-14-16,-3 3 1 0,3 5-1 0,-9 6 1 15,9 3 13-15,5 64 0 0,-16-78 0 16,3-3-176-16,13 45 0 0,-5-71 0 0,5-7-127 15,12-10 176-15,-31-16-1 0,0-3-214 16</inkml:trace>
  <inkml:trace contextRef="#ctx0" brushRef="#br0" timeOffset="24283.77">27787 15533 11 0,'0'0'0'0,"0"0"0"0,0 0 9 0,33 0 0 16,-25 0 0-16,-2 3 0 0,-1 9-9 0,-5-12 0 15,6 2 119-15,2 10 2 0,0-10-1 16,6 4 1-16,22 14-121 0,-11-12 0 15,5-2 68-15,34 2 1 0,-34-8-1 0,1-5 2 16,24-1-70-16,-25 3 0 0,-2 3 43 16,36 0 0-16,-45 0 0 0,0 3 1 15,25 8-44-15,-16-8 0 0,2 0-5 16,31 0 1-16,-33-3-1 0,-1 0 1 16,29 0 4-16,-31-3 0 0,-1 3-56 15,18-3 1-15,-26 0 0 0,-2-5-1 0,11 2 56 16,-22 6 0-16,8-3-121 0,-3 3 0 15,-8 0 0-15,0 0-159 0</inkml:trace>
  <inkml:trace contextRef="#ctx0" brushRef="#br0" timeOffset="24600.3">28198 15733 359 0,'0'0'0'0,"0"0"0"15,0 0 0-15,0 0-68 0,0 0-1 0,0 0 1 16,31 28 1-16,-26-25 67 0,-2 3 0 0,3-1 0 16,-1 4 0-16,-2 2 70 0,0 0 0 0,0 1 1 0,-1-1-1 15,1 0-70-15,3 3 0 0,-6 9 0 0,0-1 0 16,0 1 80-16,0 2 1 0,0 3-1 0,0 0 0 15,0-11-80-15,0 0 0 0,2-3 0 0,4 3 0 0,-1 3 14 16,1 25 0-16,-3-26 0 0,-3 1 0 16,0 19-14-16,0-19 0 0,0-6-126 15,0 17-1-15,5-20 1 0,1 1-26 16,5 7 126-16,-3-13 0 0,-8-6-96 16</inkml:trace>
  <inkml:trace contextRef="#ctx0" brushRef="#br0" timeOffset="25016.42">28842 15981 11 0,'0'0'0'16,"0"0"0"-16,0 0 0 0,0 0 0 0,42 25 1 15,-29-14-1-15,-2-2 1 0,-5 2-1 0,-1 0 0 16,-2-2 0-16,0-1 0 0,0 1 0 0,-3-1 1 0,0-5-1 16,0 2 1-16,0 1-1 0,0 8 0 15,-3 0 0-15,0 0 120 0,-2 14 2 16,2-13-2-16,-5-1 1 0,5 17-121 15,3-12 0-15,-3-5 68 0,0 14 0 16,3-11 0-16,0 3 1 0,0 11-69 16,0-14 0-16,0 0 48 0,-2 14 1 15,2-14 0-15,0-3 0 0,-6 8-49 16,6-19 0-16,0-3 79 0,0 0-1 16,0 0 0-16,6-3 1 0,-1-17-79 15,9-2 0-15,-3-12-5 0,25-45 2 0,-17 40-1 16,1-9 1-16,-1 0 3 0,-3 6 0 0,1 0 0 15,0 3 25-15,-4-1 0 0,1 4 0 0,-3 5 0 16,3 3-25-16,-8-1 0 0,2 7 0 0,-3 5 0 0,-2 14 19 16,-3 3 0-16,6-8 0 0,-3 2 1 0,-3 6-20 15,8-3 0-15,-5 6 0 0,-3-3 0 0,8 9-69 16,-5-4 1-16,2 9-2 0,3 9 2 0,3 8 68 16,1 0 0-16,-4-3 0 0,0-6 0 0,3 1-193 15,-8-1 2-15,2-8-2 0,6-2 1 0,-2-10 141 16,2-2 1-16,-6-2-2 0,4 2 2 0,-9 0-97 0</inkml:trace>
  <inkml:trace contextRef="#ctx0" brushRef="#br0" timeOffset="25716.95">29444 16051 78 0,'0'0'0'15,"0"0"0"-15,0 0 0 0,11 3-7 0,0 3 0 16,0-1 0-16,-2-2 0 0,2-3 7 0,-6-3 0 16,4 3 0-16,2 0 0 0,-6-3 39 0,3 3 1 0,-2 0-1 15,-3-2 1-15,8 2-40 0,-6 0 0 0,9 0 0 16,-8-3 0-16,2 3 135 0,0 0-1 0,-2-3 1 15,-6 3 0-15,5 0-135 0,-5 0 0 0,0 0 0 16,0 0 0-16,0 0 52 0,9 22 0 16,-4-10-1-16,-2 2 1 0,5 25-52 15,-8-22 0-15,3-3 79 0,2 11-1 16,-2-19 0-16,-3-6 0 0,9 8-78 16,-9-8 0-16,0 0 52 0,0 0-1 15,5 6 0-15,-5-6 1 0,0 0-52 0,0 0 0 16,8-6-25-16,-2 4 1 0,-6 2 0 0,5-6 0 15,1-2 24-15,2 2 0 0,6-8 0 0,0-3 0 16,-3-3-40-16,0 1 0 0,3-4-1 0,0-2 2 16,5-1 39-16,-5-2 0 0,-3 9 0 0,-3 5 0 0,-2 5-26 15,-4 1 0-15,1 2 0 0,0 0 0 0,-3 6 26 16,0 0 0-16,5 6 0 0,-5-6 0 0,0 0-9 16,6 6 1-16,-1 2-1 0,4 1 1 0,-4 10 8 15,9-2 0-15,-6 8 0 0,3 1 0 0,3 2 26 16,17 17 1-16,-23-34-1 0,0-2 1 15,9-1-27-15,-6 1 0 0,5-1 53 0,29 0 2 16,-21-2-1-16,4-6 0 0,41 0-54 16,-36 0 0-16,-2-6 51 0,29 1 0 15,-35 2 1-15,-3-3-1 0,17-5-51 16,-25 8 0-16,-3 3 47 0,0-3 1 16,-3 1 0-16,0-1 1 0,1 0-49 0,-9 3 0 0,8-8 0 15,-2 2 0-15,-1 0 26 0,3-2 0 0,-2-3 0 16,8-3 1-16,-6-3-27 0,3-3 0 0,-8-5 0 15,0-1 0-15,-3-2-24 0,0-6 0 0,-3 4 0 16,-5 1 0-16,-3 1 24 0,-1-3 0 0,1 9 0 16,-5-1 0-16,2 1-7 0,-19-6 1 15,19 19-1-15,0 4 1 0,-11 10 6 16,6-5 0-16,0 6-5 0,-3 2 1 0,0 6-1 16,-1 6 1-16,-1 5 4 0,-1 3 0 0,11 6 0 15,-3 0 0-15,9 5 16 0,0 4 2 0,2 2-1 16,1-6 0-16,2 3-17 0,11 43 0 0,-5-40 0 15,8-6 40-15,28 43 0 0,-12-51 0 16,9-3 1-16,55 5-41 0,-46-27 0 16,15-12-79-16,90-36 0 0,-62 6-1 0,17-21-62 15,3-2 79-15,-17-22-1 0,-14-1 1 0,-77 82-1003 16</inkml:trace>
  <inkml:trace contextRef="#ctx0" brushRef="#br0" timeOffset="34016.41">21710 16850 179 0,'0'0'0'0,"0"0"0"0,0 0 0 0,0 0-10 0,0 0 0 0,0 0 0 0,0 0 0 0,8-28 10 0,-8 14 0 16,0 3 0-16,0 2 0 0,0 1 91 0,0 2 2 0,0 1-1 16,0-4 0-16,-3 1-92 0,3-1 0 0,0 4 0 15,0 5 0-15,0 0 62 0,-5-6 0 0,5 6-1 16,0-6 1-16,0 6-62 0,0 0 0 0,0 0 0 16,0-5 0-16,0 5 24 0,0-6-1 0,0 0 0 15,5 1 1-15,1 2-24 0,2-5 0 0,-2 2 0 16,2 0 0-16,3 3 21 0,-8 3 1 0,2 0-1 15,-5 0 1-15,6-2-22 0,-6 2 0 0,5 11 0 16,-2 3 0-16,0-3 52 0,0 3 2 0,2 12-1 16,1 7 0-16,-6 4-53 0,0 33 0 0,0-53 0 15,0-8 6-15,2 2 0 0,-2-11 0 16,6 3 0-16,5 0-6 0,-11 2 0 16,5 1 42-16,15 5 1 0,-12-5 0 0,3-1 0 15,11 9-43-15,-8-2 0 0,3-7 16 16,16 9 0-16,-14-5 0 0,0-9 0 15,20 5-16-15,-25-5 0 0,5 0-3 16,25 3 1-16,-19 3 0 0,3-6 0 16,30 0 2-16,-30 3 0 0,2-3 52 15,36 5 0-15,-35-5 1 0,2-3-1 16,39 3-52-16,-34-2 0 0,6-1 29 0,39-8 1 16,-41 8-1-16,5-3 1 0,47 6-30 15,-56-3 0-15,4 0 19 0,38 3 0 16,-39 3 0-16,3-3 2 0,34 9-21 15,-45-6 0-15,6 2 16 0,32 15 1 16,-37-17-1-16,2 2 1 0,35 12-17 16,-37-11 0-16,-1-1 15 0,38 7 1 15,-32-9 0-15,5 2 0 0,42-2-16 16,-45-3 0-16,9-3 37 0,47-8 1 16,-47 0 0-16,2-3 1 0,50-6-39 15,-58 6 0-15,9 5-8 0,38-8 1 16,-49 15-1-16,2 2 1 0,39 0 7 15,-45 0 0-15,1 5 19 0,38 7 0 16,-38-7 0-16,0 1 0 0,35 8-19 16,-38-11 0-16,3 2-14 0,33 4 1 0,-42-6 0 15,3-1 0-15,44 4 13 0,-35-6 0 16,2 0-14-16,33 0-1 0,-38 8 1 16,-6 4 1-16,31 7 13 0,-42-7 0 0,-5 5-35 15,7 11 1-15,-10-17 0 0,-8 3 0 16,2 0 34-16,-2-3 0 0,-4 1 0 0,1 2-10 15,0 0 1-15,-3 3-1 0,-3 2 1 0,0 4 9 16,1 2 0-16,-4 3 0 0,-8 3 0 0,0 6-63 16,1-1 2-16,4-2 0 0,7 0 0 0,-12 2 61 15,-6 15 0-15,18-40 0 0,2-11-42 16,-9 3-1-16,9-3 1 0,0 0 0 0,-2-6 42 0,4-2 0 16,4-12 0-16,-1-8 0 0,4-8-12 0,2-4 1 15,3-8 0-15,-12 1 0 0,7-7 11 0,18-44 0 16,-13 41 0-16,5 7-13 0,14-54 0 15,-16 59 0-15,2-3 0 0,3 3 13 16,3 3 0-16,3 2 0 0,2 6-17 0,-2 4 0 16,2 1 0-16,-10 7 0 0,2 11 17 0,-3-1 0 0,-2 7 0 15,-3 2 0-15,-3 9 58 0,-3 2 0 0,3 0 0 16,0-2 0-16,0 3-58 0,0 2 0 0,8 0 0 16,3 3 0-16,9 6 22 0,-6-3 1 0,2-6-1 15,1 3 0-15,2-3-22 0,-2 0 0 0,2-2 0 16,-2-3 0-16,2-6 38 0,-5 0 0 0,8 2 0 15,-5 1 1-15,5 6-39 0,-2-9 0 0,-1 2 0 16,0 1 0-16,1 6 42 0,32-6 2 16,-30-1-1-16,12 1 0 0,32 3-43 15,-36 2 0-15,1 3 62 0,43 4 0 0,-43-13 1 16,2 1-1-16,50 0-62 0,-47 3 0 16,-3-1-6-16,47 1 1 0,-44-9 0 15,3 0 0-15,25-8 5 0,-45 11 0 0,9-3-15 16,49-2 0-16,-41 2 0 0,-6 3 0 15,48 3 15-15,-45-1 0 0,0 1-1 16,47 6 0-16,-44-7 0 0,0 1 0 16,53 0 1-16,-53-6 0 0,0 0 32 15,44-2 1-15,-47 5-1 0,0 3 1 16,45 2-33-16,-42 1 0 0,-3-1-13 16,47 10 0-16,-47-1 0 0,3-6 1 0,33 12 12 15,-38-15 0-15,-1 4-10 0,31-9 0 16,-36 0 0-16,0-6 0 0,33-14 10 15,-36 4 0-15,6-7 19 0,-1-2 1 16,6-6 0-16,-5-6 0 0,5-5-20 0,3 0 0 16,-5-3 0-16,-1-3 0 0,1 0-24 0,35-39 1 15,-47 42 0-15,-2 6 0 0,19-32 23 16,-28 40 0-16,-2 6-69 0,10-12 2 16,-15 23-1-16,-12 6 1 0,0-6 67 15,-6 5 0-15,3-2-115 0,-8-14 1 16,-3 5-1-16,14 20-999 0</inkml:trace>
  <inkml:trace contextRef="#ctx0" brushRef="#br0" timeOffset="34784.25">24154 17548 662 0,'0'0'0'0,"0"0"0"0,0 0 0 0,31-9-4 0,-12 1 0 0,3 0 0 0,3-1 1 0,-6 3 3 0,6 1 0 15,8-4 0-15,-5 1 0 0,2 2-66 0,4 3 0 16,-10 3-1-16,1 0 1 0,3 0 66 0,-6 0 0 16,0 0 0-16,-5 3 0 0,-1-3 89 0,-5 0 2 15,6 3-1-15,-1 6 0 0,1-4-90 0,2 4 0 16,3-4 0-16,1 1 0 0,1 0 21 0,7 2 1 0,2 0-1 16,0-2 0-16,-5-3-21 0,2-3 0 0,3 0 0 15,0 0 0-15,1 3-42 0,1-1 0 0,-1-4 0 16,4-1 1-16,1-3 41 0,-6-2 0 0,-2 2 0 15,2 1 0-15,0-4-106 0,-3 1-1 0,-2 2 1 16,-9 3 0-16,-19 3-71 0</inkml:trace>
  <inkml:trace contextRef="#ctx0" brushRef="#br0" timeOffset="35233.33">24754 17551 404 0,'0'0'0'0,"0"0"0"0,0 0 0 0,0 0-35 0,27-12 1 0,-7 7-1 0,-6-1 1 0,-1 1 34 0,1-1 0 16,-3 0 0-16,-5 3 0 0,-6 3 78 0,3 9 0 0,-6-3 0 15,3-1 1-15,-8 1-79 0,-12 25 0 16,4 2 0-16,-7 4 133 0,-21 42 1 15,30-48-1-15,9-6 1 0,-9 31-134 16,9-22 0-16,-1 6 18 0,-2 2 0 0,2 3 0 16,6-3 0-16,0 3-18 0,0 3 0 0,0-3 0 15,0-3 0-15,0-3-99 0,9 1 0 0,2-12 1 16,-6-6 0-16,9-8-26 0,-6-2 2 0,3-7-2 16,-8-5 2-16,-3 0-103 0</inkml:trace>
  <inkml:trace contextRef="#ctx0" brushRef="#br0" timeOffset="36182.97">25378 17849 573 0,'0'0'0'0,"0"0"0"0,0 0-74 0,0 28 1 16,0-20 0-16,0 4 0 0,0 2 73 15,-3 8 0-15,1 4 0 0,-1 10 76 0,-11 9 1 16,8-5-1-16,-2-4 2 0,5 1-78 0,1-4 0 16,-1 1 0-16,3 0 0 0,3 0 76 0,-1 28 1 15,-2-37 0-15,0-3 0 0,3 12-77 16,0-23 0-16,-3-11 6 0,0 6 1 15,0-6-1-15,0 0 1 0,5-3-7 16,-2-2 0-16,3-1-5 0,-1 0 1 0,4-8-1 16,2-3 1-16,2-5 4 0,1-9 0 0,3-3 0 15,-9-5 0-15,3-1-12 0,-5-2 0 0,8 3 0 16,-6 0 1-16,3-1 11 0,3-39 0 16,-3 40 0-16,3 5 5 0,10-25 1 15,-15 39 0-15,-1 12 0 0,9 5-6 0,-17 3 0 16,0 0 75-16,5 0 1 0,-5 0-1 15,3 6 0-15,-3 2-75 0,5 12 0 0,-2 2 0 16,3 12 36-16,-1 0 1 0,1 0 1 0,-1-6-1 16,1 0-37-16,2 0 0 0,-5-5 0 0,5-9 0 0,3-6-15 15,0-2 0-15,-3-1 0 0,1 4-1 0,2 2 16 16,0-8 0-16,8 0 0 0,1 0 0 0,10 2 27 16,3-5 0-16,0-11 0 0,-2-6 0 0,2-8-27 15,0-3 0-15,-5 5 0 0,2-2 0 0,3-1-29 16,20-27 1-16,-29 33-1 0,-4-5 0 15,5-20 29-15,-17 31 0 0,0 5-22 0,-2-2 0 16,-4 8 0-16,-2 3 1 0,0 0 21 16,-2-8 0-16,2 8 35 0,0 0 1 15,0 0 1-15,-6-3-1 0,6 3-36 16,0 0 0-16,0 0 32 0,0 0 0 16,0 0 0-16,0 0 1 0,0 0-33 15,0 0 0-15,0 0 30 0,6 11 1 16,-9-5 0-16,3 2 0 0,0 6-31 0,-3 15 0 15,3 7 0-15,3 4-3 0,0 5 0 0,-3-9 0 16,-3-13 1-16,6-1 2 0,-1-2 0 0,-2 0 0 16,3-6 0-16,3-3 29 0,-4 0 1 0,1 3 0 15,0 3 0-15,3 0-30 0,-1 0 0 0,-2 5 0 16,0 6 0-16,2 3 22 0,3 29 0 16,-8-32 0-16,3 3 1 0,-3 28-23 15,0-40 0-15,0 1 6 0,3 3 1 16,5-12-1-16,-2-3 2 0,-1 1-8 0,4-6 0 15,-4-3 15-15,3-3 1 0,3-3-1 16,-2-8 1-16,21-28-16 0,-11 11 0 16,1-11-11-16,2-3 1 0,-6 5 0 0,-2 7 0 0,-3-4 10 15,0-2 0-15,6-1 0 0,-6-2 0 0,3 3-13 16,19-43 0-16,-14 40 0 0,1 2 1 16,21-30 12-16,-22 42 0 0,1 5-57 15,10-19 0-15,-19 28 0 0,-3 9-1 16,6-1 58-16,-14 6 0 0,0 0-165 15,6 0-1-15,-6 0 1 0,3 6-1 0,2 2 166 16,6 3 0-16,-3 3-137 0,14 9 1 16,-8-9-1-16,-14-14-209 0</inkml:trace>
  <inkml:trace contextRef="#ctx0" brushRef="#br0" timeOffset="36616.61">26980 18113 651 0,'0'0'0'0,"0"0"0"0,0 0 0 0,0 0 32 0,25-5 0 0,-11-1 0 0,-3-2 1 0,-3-1-33 0,1 1 0 0,2-1 0 16,-3 1 0-16,3 2 33 0,-6 6 1 0,4 0 0 16,-1 0 0-16,3 0-34 0,-5 0 0 0,2 0 0 15,3 0 0-15,-3 0 86 0,6 0 2 0,3 6-2 16,-4-3 1-16,-1-3-87 0,-1 0 0 0,0 0 0 15,0 0 0-15,-3 0 8 0,0-3 2 0,1 0-2 0,-1 0 1 16,-5 3-9-16,2-8 0 0,1 2 0 0,-1-5 0 16,1 2 45-16,7-10 1 0,-13 8 0 15,3-1 0-15,-6-13-46 0,-2 14 0 0,-3-3-8 16,-9-6 0-16,9 12 0 0,-3-4 1 16,-17-10 7-16,14 19 0 0,1 3-17 15,-15 0 1-15,14 3 0 0,0 5 0 16,-19 6 16-16,19 3 0 0,-2-3 63 15,7 6 0-15,-4 8 1 0,-7-3 0 0,4 9-64 16,2-3 0-16,6 0 0 0,-1 0 0 0,4 0 63 0,-1 3 1 16,6 2 1-16,0-2-1 0,6 0-64 15,19 25 0-15,-12-39 0 0,10-6 11 0,35 0 1 16,-14-14-1-16,6-6 1 0,2-8-12 16,9-6 0-16,-3-2 0 0,8-12-144 0,3-3 0 15,-19-2 0-15,-3-3 1 0,-47 42-881 0</inkml:trace>
  <inkml:trace contextRef="#ctx0" brushRef="#br0" timeOffset="40766.9">19608 15106 11 0,'0'0'0'0,"0"0"0"0,0 0 0 0,0 0 0 0,0 0 1 0,0 0-1 0,0 0 1 16,-12-28-1-16,12 28 0 0,-2 0 0 0,2 0 0 0,0 0 0 16,0 0 1-16,-6-6-1 0,6 6 1 15,0 0-1-15,0 0 0 0,-8 0 0 0,8 0 0 16,0 0 0-16,0 0 0 0,-6 0 1 0,6 0-1 16,-5 8 0-16,5-2 0 0,0-6 0 0,-11 9 0 15,3 2 0-15,-1-6 0 0,4 4 0 0,-1-6 0 16,1 2 0-16,-1 1 0 0,3 0 0 0,3-1 33 0,0 6 1 15,0 4-1-15,0 1 1 0,6 1-34 0,2 6 0 16,3 2 0-16,-2 6 0 0,-4-3-2 0,14 28 1 16,-19-25 0-16,0-2 0 0,-5 21 1 15,5-22 0-15,0 0 98 0,-8 40 1 16,5-29-1-16,3-8 2 0,0 6-100 16,3 5 0-16,-1-3 0 0,-2 6 55 0,6 3 0 0,-1-5 0 15,-5 2 1-15,6 2-56 0,8 46 0 16,-14-56 0-16,0 5 12 0,2 25 0 15,1-38 0-15,6 2 0 0,-4 25-12 16,1-34 0-16,7 1 23 0,1 13 1 16,-6-16 0-16,4 0 0 0,-7-3-24 0,9 5 0 15,0 6 0-15,-3 6-7 0,3 0 0 0,-3-3 0 16,-3-3 0-16,0-3 7 0,-2 3 0 0,-1 1 0 16,1-4 0-16,2-5-7 0,-2 27 1 15,-4-21-1-15,1 2 1 0,5 17 6 0,-8-28 0 16,6 0-25-16,-1 11 1 0,-2-23 0 15,3 4-1-15,2 10 25 0,3-4 0 16,-3 1-91-16,3 1 1 0,0 17-2 0,3 8 2 16,0 9 90-16,-3 5 0 0,-3-19 0 0,-2-3 0 0,-6-6-22 15,-6-9 1-15,6 7-1 0,-5 2 1 0,5 0 21 16,0-3 0-16,-3 3 0 0,3 3 0 0,3 3-51 16,8 25 1-16,-8-39 0 0,8-3 0 15,14 17 50-15,-6-12 0 0,3 3-14 16,17 12 0-16,-25-37 0 0,-14 0-31 15</inkml:trace>
  <inkml:trace contextRef="#ctx0" brushRef="#br0" timeOffset="41616.92">20395 18026 212 0,'0'0'0'0,"0"0"0"0,0 0 0 0,0 0-39 0,0 0 0 0,0 0 0 0,0 0 0 0,0 0 39 0,0 0 0 0,0 0 0 16,0 0 0-16,0 0 27 0,0 0 1 0,0 0 0 16,0 0 0-16,0 0-28 0,0 0 0 0,0 0 0 15,-6 28 0-15,6-28 78 0,0 0 2 0,0 0-1 16,-5 3 0-16,5 8-79 0,0-2 0 0,0 2 0 16,0-3 0-16,0 4 19 0,0 5 2 0,-6 5-1 15,6 6 0-15,6 3-20 0,-6 0 0 0,0-8 0 16,0-7 0-16,0-7 5 0,0-3 0 0,0-1 0 0,0-5 1 15,0 6-6-15,0-6 0 0,0 5 0 0,0-5 0 16,0 0 12-16,8-2 1 0,-2-1-1 0,-6 3 1 16,11-6-13-16,-6-8 0 0,17-14 0 0,-2-6 0 15,10-8-39-15,3-3 1 0,-8 3-1 0,-3 5 0 0,3-8 39 16,19-39 0-16,-25 47 0 0,4 3-28 16,21-22 1-16,-25 37-1 0,0 4 1 15,15-1 27-15,-23 10 0 0,-6 6 27 16,1 11 0-16,-6-11 0 0,2 9 1 15,-7 22-28-15,2-3 0 0,0 8 62 16,1 7-1-16,-7 4 0 0,4-2 0 0,-6 3-61 16,2-3 0-16,-2-3 0 0,9-5 0 0,-1-3-1 0,0-1 1 15,3-2-1-15,0-2 1 0,3-4 0 0,13 9 0 16,-10-23 0-16,2-8-122 0,20-6 0 16,-14 0 1-16,5-5-27 0,3 2 122 15,6-14 0-15,-3-2 1 0,-25 22-74 0</inkml:trace>
  <inkml:trace contextRef="#ctx0" brushRef="#br0" timeOffset="42083.58">21378 17973 606 0,'0'0'0'0,"0"0"0"0,0 0 0 0,0 0 10 0,0 0 0 0,0 0 0 0,0 0 0 0,0 0-10 0,0 0 0 0,0 0 0 0,0 0 0 16,0 0-26-16,0 0 1 0,0 0 0 0,0 0 0 16,0 0 25-16,0 0 0 0,0 0 0 0,0 0 0 15,-16 31 35-15,13-23 0 0,0 6 0 0,0-5 1 16,3 2-36-16,0 3 0 0,3 8 0 0,8 4 0 0,-3 2-14 16,3 3 0-16,3-3 0 0,3-8 0 0,2-4 14 15,3-1 0-15,3 1 0 0,3 4 0 0,2 3-1 16,17 8 0-16,-28-26 0 0,1-5 1 15,-4-5 0-15,1-4 0 0,0-2 0 0,-4-3 93 0,-2-3 1 16,9-8-1-16,2-6 0 0,3-6-93 16,0-2 0-16,-3-1 0 0,0 1 0 0,5 0 56 0,12-35-1 15,-25 46 0-15,-9 0 1 0,-2-28-56 16,-6 36 0-16,-2 3-103 0,-23-16 0 16,6 21 1-16,-5 7 0 0,-45-4 102 15,33 9 0-15,0 6-23 0,-52 16-1 16,53-5 1-16,-1 3 0 0,-27 22 23 15,41-22 0-15,8 0-121 0,3-1 0 0,9-10 1 16,2 2-1-16,6-3 121 0,2 1 0 0,-5-9 0 16,6 5 0-16,-1-5-33 0,15-14 1 15,-7-8 0-15,-13 22-73 0</inkml:trace>
  <inkml:trace contextRef="#ctx0" brushRef="#br0" timeOffset="42316.16">22627 17143 11 0,'0'0'0'0,"0"0"0"0,0 0 0 0,0-37 1 0,0 23-1 0,0 14-9 0</inkml:trace>
  <inkml:trace contextRef="#ctx0" brushRef="#br0" timeOffset="42550.36">22505 17027 336 0,'0'0'0'15,"0"0"0"-15,0 0 54 0,-8 0 1 16,8 0-1-16,-6 9 2 0,1 5-56 15,5-11 0-15,-8 2 81 0,-3 12 1 16,5 3 0-16,3 8 0 0,3 6-82 0,-2-3 0 16,-1 2 0-16,-3 4 35 0,-2 2 1 0,5-2-1 15,0 2 2-15,3 4-37 0,-13 52 0 16,7-44 0-16,1 0 44 0,-6 61 1 16,8-53-1-16,-3 0 1 0,3 3-45 0,1 0 0 15,-1 0 0-15,6 3-60 0,-1 2 0 0,-2-11-1 16,0-5 1-16,3-6 60 0,6 31 0 15,-9-51 0-15,-3-8-140 0,-3-6 0 16,6-11 1-16,0 0-269 0</inkml:trace>
  <inkml:trace contextRef="#ctx0" brushRef="#br0" timeOffset="42817.06">22027 17534 798 0,'0'0'0'0,"0"0"0"0,0 0 0 0,0 0 42 16,31-6 1-16,-12 3-1 0,-5 1 1 0,5 2-43 0,3 0 0 16,9-3 0-16,2 3 0 0,3 3-3 0,2-1 1 15,1-2-1-15,-3-5 1 0,0-4 2 0,-8 1 0 16,10-3 0-16,6-1 0 0,3 1 58 0,3-3 1 15,3 3-1-15,-12-1 1 0,3-2-59 0,6 0 0 0,2 6 0 16,1 2 0-16,-1 3-140 0,4 3 0 0,-1 9 1 16,0 2-1-16,-2 6 43 0,-1 8 0 0,-16-8 1 15,-8-3-1-15,-28-14-88 0</inkml:trace>
  <inkml:trace contextRef="#ctx0" brushRef="#br0" timeOffset="47249.39">21624 2536 11 0,'0'0'0'0,"0"0"0"0,33 0 0 16,11-3 1-16,-24 3-1 0,-4 0 1 0,4 0-1 16,-15 0 0-16,-5 0 0 0,0 0 1 15,0 0-1-15,0 0 1 0,0 0-1 16,0 0 0-16,0 0 0 0,0 0 0 16,0 11 0-16,-3-3 1 0,-2 15-1 15,-6-9 0-15,-3 6 55 0,-16 14 1 0,21-26 0 16,-2 0 0-16,3-8-56 0,-3 0 0 15,8-5 77-15,-8 2 0 0,3-3-1 16,-6 4 2-16,-16-4-78 0,5 6 0 16,-3 0 7-16,-44 0 1 0,36 8 0 15,3 6 0-15,-33 15-8 0,33-21 0 0,2 3 71 16,-15 12 1-16,21-9 1 0,-3-9-1 16,-22 18-72-16,25-15 0 0,3 6 18 15,-27 9 1-15,21-9 0 0,3 6 0 16,-27 11-19-16,32-20 0 0,1 3 81 15,0-6 1-15,-1 1-1 0,4 2 1 0,5-2-82 16,0-4 0-16,2-2 0 0,4 3 0 0,-9-1 66 0,8-2-1 16,-5 8 0-16,3-2 0 0,-8 8-65 0,2-3 0 15,-6 11 0-15,-2 6 0 0,-3 6 49 0,-19 33-1 16,30-45 0-16,1-2 1 0,-9 13-49 16,19-22 0-16,3-5 26 0,0 16 0 15,3-14 1-15,-1 3-1 0,7 20-26 16,-4-20 0-16,-2 6 17 0,8 11 1 15,-6-11-1-15,-2-6 1 0,8 8-18 16,-2-2 0-16,2-3 7 0,16 19 1 16,-7-16 0-16,2-6 0 0,33 14-8 15,-25-22 0-15,1 2 5 0,38 6 0 16,-31-8 0-16,1-6 1 0,0 0-6 0,5 0 0 16,0 0 0-16,0-6 1 0,50-2 1 15,-52-3-1-15,5 2 1 0,44-13-2 16,-47 8 0-16,-3 8 3 0,42-11 1 15,-44 14-1-15,5 3 1 0,34 3-4 0,-45 6 0 16,5-1-8-16,26 6 1 0,-31-5-1 16,0 2 1-16,31 6 7 0,-31-6 0 15,-3-3 9-15,31 6 1 0,-28-14 0 0,0 0 0 16,36 0-10-16,-38 0 0 0,5-5 1 16,33-4 0-16,-44 4 0 0,-3 2 1 15,16-11-2-15,-21 3 0 0,-3 2-5 16,8-11 1-16,-3 4-1 0,1 1 1 15,15-27 4-15,-15 14 0 0,-1 6-29 0,20-35 1 16,-25 29-1-16,-3 0 1 0,11-17 28 16,-22 17 0-16,0 8-7 0,0-2 0 15,-11-6 0-15,0 5 1 0,-6-5 6 0,-2-6 0 16,-6 3 0-16,-3 3 0 0,-2-6-8 0,-36-25 1 16,27 31 0-16,-8 0 0 0,-41-20 7 15,41 31 0-15,-3-2-7 0,-44-9 2 16,50 8 0-16,5 11 0 0,-44-19 5 15,39 14 0-15,3 0 10 0,-37-14 1 16,40 14-1-16,-7 5 1 0,-32-13-11 16,30 14 0-16,3 2 7 0,-47-3 0 15,46 12 0-15,1 6 1 0,-41 10-8 16,46-13 0-16,6 8-37 0,-39 14 0 16,36-19 0-16,3-4 1 0,-31 9 36 15,37-11 0-15,-1 8-30 0,-22 3 1 16,31-5 0-16,5 5 0 0,-16 14 29 0,11-5 0 15,-1 5-10-15,-2 0 0 0,6 3 0 16,2-3 0-16,5 0 10 0,-4 6 0 0,7-3 0 0,-5-3 0 16,3 0 8-16,-12 34 0 0,9-34 0 15,3 3 0-15,-11 39-8 0,8-36 0 0,2 6 21 16,-4 50 0-16,7-54 0 0,6 6 0 16,0-5-21-16,3 0 0 0,8 2 0 0,0-3-28 15,3 1 1-15,5-9-1 0,3-8 1 0,9 2 27 16,-4-8 0-16,-5-5 0 0,0-3 0 0,9 2 8 15,8-2 0-15,2 2 0 0,3-2 0 0,3 2-8 16,55-2 0-16,-55-6 0 0,3 3 24 0,0-3 0 16,2 0 0-16,6 0 0 0,0 0-24 15,3-3 0-15,3 3 0 0,-6-6 0 0,5 0 21 0,3-2 1 16,-2 0-1-16,-3-4 1 0,2 4-22 0,-5-1 0 16,6-2 0-16,-3-3 0 0,2-3 2 0,64-19 0 15,-61 16 0-15,-5-8 1 0,61-31-3 16,-67 31 0-16,-8-1-6 0,39-32 1 15,-48 38 0-15,-5-5 0 0,23-23 5 16,-37 29 0-16,-5-6 1 0,8-15 1 16,-14 21-1-16,-5-3 1 0,-3 2-2 0,-3-8 0 15,-2 3 0-15,-1 0 10 0,-24-37 0 16,13 37 0-16,6 0 1 0,-22-28-11 16,14 28 0-16,2 5 10 0,-22-19 1 15,17 22 0-15,-8 6 0 0,-31-3-11 16,22 12 0-16,-5-4-22 0,-52 9 0 15,46 0-1-15,-3 0 2 0,-52-5 21 0,53 5 0 16,2-6-43-16,-41-3 1 0,44 1-1 16,-3-3 1-16,-49-12 42 0,49 15 0 15,3-1-29-15,-55-5 0 0,50 9 1 16,2 5 0-16,-55 5 28 0,52 4 0 0,1 5-189 16,-56 28 2-16,56-14-1 0,-6-5-108 15,-47 33 188-15,60-34 0 0,45-22-185 16</inkml:trace>
  <inkml:trace contextRef="#ctx0" brushRef="#br0" timeOffset="48232.86">25002 2915 11 0,'0'0'0'0,"0"0"0"0,0 0 0 0,-63 0 1 0,41 0-1 0,-3-5 1 15,-25-4-1-15,31 1 0 0,2-12 25 16,-8-25 1-16,6 26-1 0,0-4 1 15,-20-19-26-15,14 28 0 0,0-6 89 16,-27-17 2-16,24 23-1 0,-5-5 0 16,-41-7-90-16,32 15 0 0,-8 8 78 0,-49 3 0 15,49 9-1-15,3 5 2 0,-55 17-79 16,50-12 0-16,-1 10 62 0,-49 30 0 16,52-31 0-16,0 0 2 0,6-3-64 15,6 12 0-15,-1-1 0 0,3 7 13 0,8-1 1 16,1-6-1-16,2-7 1 0,6-10-14 0,-9 26 0 15,20-25 0-15,5-6 32 0,6 17 1 16,-1-9-1-16,1 7 1 0,8 24-33 16,-5-22 0-16,8 3 9 0,19 30 1 15,-20-41-1-15,4-3 1 0,30 22-10 16,-19-25 0-16,8 2 3 0,38 18 1 16,-30-17 0-16,6-6 0 0,47 14-4 15,-45-20 0-15,6 6-9 0,0-5 0 0,0 5 0 16,0-6 0-16,6 6 9 0,2 0 0 0,-5-2 0 15,2-4 0-15,4 1 3 0,-7 2 1 0,7-8-1 16,-9 2 1-16,3-5-4 0,-3 0 0 0,5-8 0 16,1 2 0-16,-4-8 62 0,73-28-1 0,-61 14 0 15,-3-3 0-15,75-45-61 0,-86 39 0 16,5 1 39-16,56-29 0 0,-69 37-1 0,2 0 1 16,31-14-39-16,-47 19 0 0,-6 3 31 15,14-2 0-15,-24 11 0 0,-6 8 1 16,5-3-32-16,-19 6 0 0,0-5 18 15,-6 5-1-15,6 0 0 0,0 0 1 16,6-3-18-16,-12-3 0 0,-2-2 11 16,-14-6 0-16,5 0 0 0,-2-1 0 15,-31-7-11-15,20 11 0 0,-3 2 8 0,0-5 1 16,0 0 0-16,-6 6 0 0,0-6-9 0,-2 5 0 16,-6-5 0-16,0 3 0 0,0 2-15 0,-8 1 1 15,-6-3 0-15,3 2 0 0,-8 4 14 0,-4 2 0 16,4-3 0-16,3-2 0 0,-9 2-3 0,3 3 1 15,5-2-1-15,6-9 1 0,3 0 2 0,-61-23 0 16,58 17 0-16,5 1-5 0,-54-21 0 16,60 21 0-16,-6-4 1 0,-43-5 4 15,57 14 0-15,-5 14-160 0,-42 14 1 16,42 8 0-16,0 12-107 0,-3 8 158 0,-17 12 1 16,-2-1 1-16,66-53-476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27:33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11453 8348 11 0,'0'0'0'0,"0"0"0"0,0 0 0 0,17-37 1 0,-17 23-1 16,0 0 1-16,0-5-1 0,-6 5 0 0,6 5 0 16,-5-2 123-16,5 2 2 0,-6 1-2 0,3-3 1 15,3 0-124-15,-5-1 0 0,-1 4 0 0,-2 2 0 0,2 3 81 16,1-8-1-16,5 8 0 0,0 3 1 0,-8-5-81 16,8 5 0-16,0 0 0 0,0-6 0 0,0 6 3 15,0 0 1-15,0 0 0 0,0-3 0 0,0 3-4 16,0 0 0-16,0 0 0 0,0 0 0 0,0 0 11 15,8 17 0-15,-16 8 0 0,2 1 0 16,-13 58-11-16,5-30 0 0,-5 10 31 16,-6 4 0-16,11-6 0 0,0-3 0 0,3 3-31 0,-3-6 0 15,-2 9 0-15,-1-6 0 0,0 5 14 0,-5 63-1 16,11-71 0-16,-2 6 1 0,-1 3-14 16,3-6 0-16,2 3 0 0,4 3 23 0,-1-1 0 15,-2-5 0-15,-3-5 0 0,5-1-23 0,-7 51 0 16,-1-53 0-16,3-3 15 0,-11 53 0 15,5-56 0-15,3 6 1 0,1-3-16 0,-1 11 0 16,-6 3 0-16,1 8 58 0,-20 65 1 16,20-70-1-16,-6 5 0 0,0-11-58 0,3 9 0 15,3 5 0-15,2-3-9 0,1 3 1 0,-4-2-1 16,1-9 1-16,0 2 8 0,-20 54 0 16,22-64 0-16,4-9-11 0,-26 48 1 15,20-51-1-15,-1-3 1 0,6 1 10 0,1-1 0 16,-4-2 0-16,9-9 11 0,-3-3 1 0,2 0-1 15,4 4 1-15,-1-13-12 0,-2 4 0 0,3-6 0 16,-1 0 0-16,3-11-23 0,-2 3 0 0,-1-1 0 0,6 4 0 16,0 2 23-16,-2 6 0 0,-4-9 0 15,6 4-32-15,6 13-1 0,2-11 1 16,0-3 1-16,17 17 31 0,-8-14 0 0,10 3-45 16,31 17 0-16,-25-20 0 0,-2 0 1 15,43 14 44-15,-38-14 0 0,3 0 9 16,38 9 0-16,-35-17 0 0,7 2 0 15,48 6-9-15,-44-11 0 0,-1 3 22 16,56 2 1-16,-56-5 0 0,6 0 0 16,58 2-23-16,-63-2 0 0,5 3 23 0,58-1 0 15,-61 4 0-15,9-1 0 0,-1 3-23 16,1-2 0-16,-6-1 0 0,0 6 0 0,0 0 0 16,2-2 0-16,4-1 1 0,-3 3-1 0,8 0 0 15,3-3 0-15,-1-2 0 0,12-6 33 0,-5 2 1 16,5-5-1-16,-9-5 1 0,6-7-34 0,0 1 0 15,3 0 0-15,3 0 0 0,2-3 1 0,100-20 0 16,-97 11 0-16,0-2 0 0,108-29-1 16,-94 32 0-16,0-1-23 0,108-27 1 15,-111 30-1-15,0-5 1 0,94-12 22 16,-93 26 0-16,-7 5 26 0,100-2 1 16,-93 8 0-16,-7 0 0 0,100 8-27 15,-93-8 0-15,2 0 25 0,102 3 0 16,-99 0 0-16,-3 5 0 0,102-5-25 15,-105-3 0-15,0 0 4 0,100 0 1 0,-100 0-1 16,3 3 1-16,102-3-5 0,-110-6 0 16,5 1-15-16,100-4 0 0,-106 1 0 15,1 5 1-15,105 0 14 0,-106-5 0 16,7 2 41-16,98 1 2 0,-101-1-1 0,2 3 0 16,105-11-42-16,-105 8 0 0,9 4 26 15,-3-4 0-15,-4 0 0 0,-7-2 1 0,0 2-27 16,0-2 0-16,8 2 0 0,-9 3 0 0,9 3 17 15,3-5 1-15,-9 2-1 0,4 0 2 0,-1 0-19 16,-3 3 0-16,3 0 0 0,-5 3 0 0,0 3-13 16,2 2 1-16,9-5 0 0,-9-6 1 0,9 0 11 15,-6-2 0-15,9-4 0 0,-9-2 0 0,3-3-47 0,0 0 1 16,8-3 0-16,1-3 0 0,2 4 46 0,5-10 0 16,-10 9 0-16,-1-2 0 0,6 5-38 0,-5-3 1 15,-4 8 0-15,-2 4 0 0,-3 5 37 0,3 0 0 16,-8 2 0-16,5 10 0 0,3-4-2 0,-5 6 0 15,-1-8 0-15,-2 5 0 0,-3 3 2 0,-3 0 0 0,6-3 0 16,-1-2 0-16,12-1-38 0,-8 4 0 0,2-10 0 16,-6 4-1-16,4 0 39 0,-3-6 0 0,-4 8 0 15,-1-8 0-15,-1 6-8 0,0 2 1 0,-3-2-1 16,-2 5 1-16,-9 0 7 0,3 3 0 0,-2 3 0 16,-1-3 0-16,-2 6 26 0,74 8 2 15,-77-14-1-15,-3-5 0 0,77 10-27 16,-69-13 0-16,4-3 21 0,76 2 0 15,-80-10 0-15,1 2 0 0,79-3-21 16,-85 6 0-16,-3 0 13 0,66 0 1 0,-74 0 0 16,0-5 0-16,58-1-14 0,-61 3 0 15,-3-5 8-15,-3 2 1 0,7 1-1 0,1-1 1 16,4 3-9-16,-6 3 0 0,0 0 0 0,-3-8 0 0,0 2-26 16,-2 0 1-16,-6 4 0 0,-3 2 0 0,-5 2 25 15,-1 4 0-15,-5-3 0 0,-2 0 0 0,-4 5 39 16,12-2 1-16,-25-3-1 0,-3 2 2 15,-5-5-41-15,-1 3 0 0,3-3 0 0,-8 0 31 16,6 6 0-16,-6-6 0 0,0 0 0 16,0 0-31-16,0-9 0 0,0 1 0 0,-6-3 9 15,6-4 1-15,-5-13 0 0,-1-14 0 0,-2-11-10 16,-6-65 0-16,9 61 0 0,-1-2 26 0,-2-62 1 16,8 59 0-16,-6-2 0 0,4-4-27 15,-1-2 0-15,3-6 0 0,3-3 11 0,8-87 1 16,0 82-1-16,2-9 1 0,1 6-12 15,3 2 0-15,-3-8 0 0,5 3-2 0,22-87 1 16,-24 84-1-16,2 0 1 0,-5 1 1 0,3 7 0 16,-1-2 0-16,1 8 3 0,16-87 1 15,-19 82 0-15,5 5 0 0,-5-5-4 0,3-1 0 16,-4 6 0-16,7 1 5 0,7-80 1 16,-13 79 0-16,3 3 0 0,10-67-6 15,-16 72 0-15,3 12-47 0,0-5 1 0,-3 7-1 16,-3-4 1-16,1 10 46 0,-4-50 0 15,-5 50 0-15,-3 6-24 0,-10-34 1 16,2 48 0-16,-6 9 0 0,-22-12 23 16,17 14 0-16,-5 9 27 0,-31-9 0 0,27 15 0 15,-2 2 0-15,-44-8-27 0,33 8 0 16,-1 3 30-16,-43 0 1 0,38-6-1 16,-2 6 1-16,-64 0-31 0,52-5 0 0,-2 5 29 15,-81 0 1-15,70 0 0 0,-6 5 0 16,-83 1-30-16,84-3 0 0,-1 2 13 15,-86 1 1-15,84-6 0 0,-9 0 0 16,-83-6-14-16,91-2 0 0,6-3-6 16,-97-6 0-16,86 11 0 0,0-2 1 15,-102-4 5-15,96 10 0 0,0 2-9 0,-91 0 0 16,89 0 0-16,0 0 0 0,-106-6 9 16,103 3 0-16,0 3-54 0,-105-3 0 15,102 0 0-15,2-5 0 0,-112 2 54 16,107 6 0-16,-2-5 7 0,-103-1 0 15,108 6 0-15,3 3 1 0,-105 5-8 16,99-8 0-16,0 6 10 0,-107 5 0 16,101-5 0-16,1 0 1 0,-116 2-11 15,118-2 0-15,9-6-4 0,-124 2 1 16,115-4-1-16,-5 2 1 0,-110-9 3 16,118 6 0-16,3 1 5 0,-113-10 0 15,113 4 0-15,-6-1 1 0,-104-10-6 16,113 10 0-16,-9 1-39 0,3-3 0 0,3 2 0 15,0 1 1-15,3 2 38 0,6-2 0 0,-7 2 0 16,-2-2 0-16,-2 2 16 0,-4-2 1 0,6 2 0 16,0 3 0-16,3 3-17 0,0 0 0 0,0 0 0 15,2 0 0-15,-8 3 14 0,3 3 0 0,3-6 1 0,3 2-1 16,-9 4-14-16,3 0 0 0,3-4 0 0,5 1 0 16,1 0 9-16,-4-3 1 0,-2 6-1 0,-3-6 1 15,-6 2-10-15,4 4 0 0,4 0 0 0,4-3 0 0,2 8 13 16,-110 6 0-16,99-9 0 0,3 3 1 15,-102 9-14-15,111-9 0 0,4 3 6 16,-101 12 1-16,91-18-1 0,2 6 1 16,-87 3-7-16,90-6 0 0,6-8 5 15,-97 8 0-15,105-11 0 0,-3 0 0 16,-79 3-5-16,73 0 0 0,7 5-30 0,-86-2 1 16,90 3 0-16,4-7 0 0,-83 12 29 15,80-14 0-15,2 0-34 0,-73-2-1 16,76-4 1-16,6 6 0 0,-75-8 34 15,72 2 0-15,3 0 23 0,-60 3 1 16,57 3-1-16,3-5 1 0,-69 10-24 16,68 1 0-16,10 3 7 0,-76 13 0 15,67-14-1-15,3 4 1 0,-69 10-7 16,63-8 0-16,0 0 12 0,-77 15 1 16,80-15-1-16,2 0 1 0,-73 17-13 15,62-12 0-15,1 1-78 0,-3 2 2 0,11 1 0 16,2 0 0-16,4 5 76 0,5 5 0 0,-8-16 0 15,2 3 0-15,64-20-1171 0</inkml:trace>
  <inkml:trace contextRef="#ctx0" brushRef="#br0" timeOffset="9116.29">12914 9881 493 0,'0'0'0'15,"0"0"0"-15,0 0-27 0,0 0 0 16,0 0 0-16,0 0 1 0,0 0 26 16,0 0 0-16,0 0 0 0,0 0 1 15,0 0 0-15,0 0 0 0,0 0-1 16,25-31 0-16,-25 17-20 0,0-14 0 15,0 6 0-15,0-6 1 0,0-6 19 0,0 11 0 16,0 1 0-16,0 8-51 0,0-9-1 0,0 6 1 16,0 6 1-16,0 5 50 0,0 6 0 0,0 0 0 15,-11 0 0-15,8 0 27 0,-2 0 0 0,-6 9 0 16,2 2 0-16,-10 3-27 0,-20 26 0 16,20-21 0-16,5 1-27 0,-19 17 0 15,28-29 0-15,5-8 0 0,0-8 27 16,0 8 0-16,0 0 38 0,-6-9 1 0,1 3-1 15,-4 1 2-15,-2-1-40 0,-3-2 0 0,1 2 0 16,-1 3 0-16,-3 3 77 0,1-8 1 0,5 2 0 0,0 6 1 16,8 0-79-16,-3 0 0 0,-2-5 0 0,2 5 0 15,1 5 16-15,5-5 0 0,0 0 0 0,-6 0 1 16,1 0-17-16,-3 3 0 0,8-3 0 16,0 0 23-16,0 0 1 0,-9 3 0 0,9-3 0 0,0 0-24 15,0 0 0-15,0 0 0 0,9-6 0 0,-9 6 55 16,0 0 0-16,5 0-1 0,3-8 1 0,6 2-55 15,3 1 0-15,10-1 0 0,4-5 0 0,8-1 31 16,-1-2 0-16,-5 6 1 0,-8 5 0 0,3 0-32 16,-3 1 0-16,2 2 0 0,4 0 0 0,-4 0 23 0,-2 2 0 15,8 4 0-15,-2 2 0 0,2 4-23 0,0 2 0 16,6-6 0-16,-9 1 0 0,6 5-39 0,39 11 0 16,-34-17 0-16,9 1-1 0,46 5 40 15,-38-8 0-15,0 2-86 0,47-8 1 16,-80-6-2-16,-25 6-480 0</inkml:trace>
  <inkml:trace contextRef="#ctx0" brushRef="#br0" timeOffset="15383.56">14652 8221 11 0,'0'0'0'0,"0"0"0"0,0 0 0 0,0 0 0 0,0 0 1 0,0 0-1 0,0 0 1 0,27-30-1 16,-21 15 0-16,0 1 0 0,-4 0 0 0,-2 0 0 15,-2 3 1-15,-4 3-1 0,0 2 1 0,6 6-1 16,6-3 0-16,-6 3 0 0,0 0 0 0,-6 0 0 15,6 0 0-15,-5 6 0 0,5-6 1 0,-3 3-1 16,-2-3 0-16,-1 0 0 0,-2 5 0 0,2-2 0 0,1 3 0 16,-4-1 0-16,4-5 0 0,-1 3 0 15,-2 3 0-15,3-1 0 0,-1-2 0 0,-2 0 0 0,2 0 0 16,-2 2 0-16,2-5 0 0,1 0 0 0,-3 0 0 16,-3 0 0-16,0 0 0 0,-3 0 0 0,0 0 0 15,-5 9 0-15,-9 5 0 0,-2 0 0 0,-23 14 0 16,28-14 0-16,6 0 0 0,-25 17 0 15,30-20 0-15,6-2 0 0,-9 5 0 16,9-14 0-16,2 3 0 0,-2 8 0 16,2-11 0-16,-7 6 0 0,-12 5 0 15,11 0 0-15,0-2 0 0,-25 13 0 16,20-11 0-16,0 3 0 0,-25 3 0 16,30-8 0-16,8-4 0 0,-8 1 0 15,9-3 0-15,5-3 0 0,-6 3 0 16,1-1 0-16,2 4 0 0,-11 2 0 15,9 1 0-15,-1 2 0 0,-5 12 0 16,3-9 0-16,2 3 0 0,1 2 0 0,2 7 0 16,-8-1 0-16,3 3 0 0,2 0 0 0,-2-5 0 0,-3 2 0 15,5-8 83-15,-2 3 1 0,3-6 1 0,-1 0-1 16,3 0-84-16,-2-9 0 0,5 7 0 0,0-1 0 16,-6 3 68-16,6 3 1 0,0 3 0 0,0-6 0 0,0 0-69 15,0 14 0-15,6-11 0 0,-6-3 56 16,0 20 1-16,5-18 0 0,-2-1 0 15,8 15-57-15,-11-13 0 0,0-8 54 16,0 13 0-16,0-10 0 0,0 2 1 16,6 5-55-16,-12-7 0 0,12 2 40 0,-6 19 1 15,2-19 0-15,4 3 0 0,-1 14-41 16,4-17 0-16,2 3 64 0,3-8-1 16,-6 2 0-16,3 0 0 0,0 0-63 0,3 4 0 15,5-1 0-15,-5 0 0 0,-3 0-6 0,3 0 0 16,0 0 0-16,-1-3 1 0,1 6 5 0,-3-3 0 15,3 0 0-15,0 0 0 0,2 3 10 0,-2-3 0 16,-5 0 0-16,2 0 0 0,-6 0-10 0,3-5 0 0,1 2 0 16,2 0 0-16,-3 1 41 0,3-7 0 0,0 6 0 15,3 1 0-15,-6-4-41 0,25 15 0 16,-16-9 0-16,2-3 30 0,14 17 0 16,-19-20 0-16,-3 1 0 0,17 5-30 15,-17-8 0-15,3-4 37 0,8 10-1 16,-6-4 0-16,-7-5 0 0,21 8-36 15,-16-5 0-15,5 2 8 0,12-2 1 16,-18-3-1-16,7 2 1 0,7-2-9 16,-13 0 0-16,-3 5 52 0,17-5 1 0,-11 0-1 15,-4 0 1-15,15 2-53 0,-14-5 0 16,2 3 34-16,9 0 0 0,-11-6 0 16,5 3 1-16,20-3-35 0,-17 3 0 0,8-5 17 15,17-4 0-15,-30 4 0 0,0 5 0 16,13-3-17-16,-11 0 0 0,-5 3-23 15,17 0 0-15,-12-3 0 0,0 3-1 16,20 0 24-16,-20-5 0 0,3 5 7 16,17-3 1-16,-20 0-1 0,1 3 0 15,18-3-7-15,-18 3 0 0,5 0-28 0,19-5 1 16,-25 2 0-16,0 0 1 0,15 0 26 16,-15-2 0-16,0 2 30 0,9 0 1 15,-9 3-1-15,6 3 2 0,14 0-32 16,-20-6 0-16,0 0-21 0,15 0 0 15,-23 3 1-15,2 0 0 0,7 0 20 16,-12 0 0-16,3 0-2 0,14 3 0 16,-11-6 0-16,5 3 0 0,0 0 2 15,-10 0 0-15,5 0 4 0,16 0 1 16,-19 0-1-16,3 0 1 0,19 0-5 16,-19 0 0-16,5-5 2 0,14 2 0 15,-8-3 0-15,-6 6 1 0,31-14-3 16,-28 8 0-16,-2 4-21 0,13-13 0 15,-17 10 0-15,-7 2 0 0,10 3 21 16,-14-3 0-16,4 0-13 0,10 3 1 16,-2 0-1-16,-4-5 1 0,7-1 12 0,-1 3 0 0,3-5 0 15,3 2-16-15,5-2 0 0,-7 2 0 0,-1 1 0 16,-6-1 16-16,1 3 0 0,-9 3 0 0,3 0 0 16,-3 0-5-16,-2-5 0 0,2 5 0 0,3 0 0 15,-5-3 5-15,2 3 0 0,0-6 0 0,3 6 0 0,-2-6 22 16,2 4 1-16,0 2 0 0,3-6 0 0,-1 0-23 15,7 4 0-15,-9-7 0 0,3 4 0 0,-1-1-10 16,1 0 1-16,0 3 0 0,-3-8 0 0,3 3 9 16,0-1 0-16,-3 1 0 0,3 2 0 0,-3-8-14 0,-3 6 1 15,-3-4-1-15,4 1 1 0,-4 6 13 16,1-7 0-16,-6 1 0 0,3 0 0 0,-1 2 2 0,1-13 1 16,8 2-1-16,-3-2 1 0,17-32-3 15,-14 23 0-15,6-2-26 0,19-27 2 16,-22 32 0-16,-3 6 0 0,8-18 24 15,-11 26 0-15,-2 6-3 0,-6-1 1 16,0 1 0-16,0 2 0 0,0-8 2 16,0 6 0-16,-6-6 0 0,6 3 1 0,-5-1 0 15,2 7 0-15,0-9-1 0,1 2 0 0,-4 1 0 16,-2 0 0-16,2 2 5 0,1-5 0 0,-1 0 0 16,1 0 0-16,2 0-5 0,-3 0 0 0,-2-3 0 15,2-2 0-15,1-4 1 0,-1-2 1 0,4-1 0 16,-1-2 0-16,0 0-2 0,-2-28 0 15,-4 28 0-15,4 5-2 0,-15-25 0 16,7 26 0-16,2-1 1 0,-17-19 1 16,17 20 0-16,-8-4-1 0,-23-24 1 0,23 27 0 15,2-2 0-15,3 2 0 0,-5-5 0 0,0 0 0 16,-6 0-23-16,3-3 0 0,0 9 0 0,0-4 1 16,2 9 22-16,1-2 0 0,0 5 0 0,-1 5 0 0,-5-2-5 15,3 8 0-15,-3-5 0 0,1 2 0 0,-10 0 5 16,1 4 0-16,3 2 0 0,-3 0 0 0,0-6 5 15,2-3 0-15,4 4 0 0,-4-4 1 0,4 1-6 16,2 2 0-16,-3-8 0 0,3 3 0 0,6 3-25 16,-34-15 0-16,29 15 0 0,-10-6-1 15,-29-6 26-15,30 17 0 0,2 3-2 16,-29 0 1-16,29 3-1 0,-2 2 1 16,0-2 1-16,-6 9 0 0,1-4 0 0,-1-2-6 0,6 5 1 15,-6 0 0-15,0-2 0 0,1-4 5 0,-1 4 0 16,3-4 0-16,3-2 0 0,5-3-25 0,3-3 1 15,-2 3 0-15,2-5 0 0,6 2 24 0,5 0 0 16,-5 0 0-16,-1 3 0 0,1 0-47 0,0-5 0 16,-1 2-1-16,1 0 1 0,0 3 47 0,-6 3 0 0,5 5 0 15,-7-5 0-15,2 8-27 0,0 3 1 0,0 0-1 16,3 0 1-16,-3 3 26 0,-5 3 0 0,8-6 0 16,-3 3 0-16,5 0-50 0,-4 0-1 0,4 2 1 15,1-2 1-15,5-3 49 0,-19 9 0 16,19-12 0-16,3-2-169 0,-8 10 2 15,13-10-2-15,6-9-70 0,-3 5 169 0,3-5 0 16,-5 0-1-16,5 0-88 0</inkml:trace>
  <inkml:trace contextRef="#ctx0" brushRef="#br0" timeOffset="16299.84">16585 7214 11 0,'0'0'0'0,"0"0"0"0,0 0 0 0,0 0 1 0,0 0-1 0,0 0 1 0,28 12-1 0,-20-1 0 16,3 3 0-16,-5-6 0 0,-6-2 48 0,3 2 0 16,0 1 0-16,-1 2 0 0,4 3-48 0,-6 0 0 15,5-3 0-15,-5 1 0 0,6 2 92 0,2-6 0 0,-8 1-1 16,6 5 2-16,-6 5-93 0,5 18 0 16,-2-3 0-16,2 2 24 0,-10 43 0 15,2-45 0-15,-2-12 1 0,-9 21-25 16,8-21 0-16,1-2 79 0,5 8 2 15,-6-11-2-15,4 2 1 0,4 4-80 16,4-15 0-16,-1 4 76 0,9 2 0 16,-8-6-1-16,-1-2 2 0,12 2-77 15,-1-2 0-15,4 2 43 0,27 1 1 16,-17-4 0-16,3 4 0 0,39 2-44 16,-47-8 0-16,0-3 34 0,30-3 1 0,-25 0-1 15,3 0 0-15,25-16-34 0,-19 10 0 16,0-5 13-16,27-22 1 0,-30 22 0 0,-3 2 0 15,31-10-14-15,-42 13 0 0,-3-2-176 16,14-3 2-16,-22 11-2 0,-11 3-148 16,0 6 174-16,0-6 0 0,0 0-233 15</inkml:trace>
  <inkml:trace contextRef="#ctx0" brushRef="#br0" timeOffset="16683.47">16826 7780 629 0,'0'0'0'0,"0"0"0"0,0 0 61 0,14-31 1 0,-14 20 0 0,-6 2 0 0,1-5-62 16,5 14 0-16,-3-6 31 0,11-2 0 15,-2 2 0-15,-6 4 1 0,-6-13-32 16,12 4 0-16,-1 3 18 0,-2-15 2 15,0 9-2-15,5 0 1 0,-3 0-19 0,9-6 0 16,0 3 0-16,3-5 17 0,2 2 0 0,3-2 0 16,3-6 0-16,0 0-17 0,0-9 0 0,8 3 0 15,0-2 0-15,0-1-14 0,33-45 1 16,-21 29 0-16,4-3 0 0,51-57 13 16,-48 63 0-16,4-1 1 0,2-5 1 0,-6-3-1 0,6 5 1 15,6 3-2-15,60-55 0 0,-66 49 0 16,-6 1-46-16,56-51 0 0,-55 56 0 15,2 6 1-15,0-5 45 0,-11 8 0 0,3-6 0 16,-8 6-128-16,-6-1-1 0,0 7 1 0,0-6-1 0,-2 11 129 16,27-37 0-16,-33 37 0 0,-1 3-57 15,18-28 0-15,-28 33-1 0,-14 23-113 16</inkml:trace>
  <inkml:trace contextRef="#ctx0" brushRef="#br0" timeOffset="17200.18">19199 4049 11 0,'0'0'0'0,"0"0"0"0,0 0 0 0,0 0 1 0,22 34-1 0,-22-28 1 0,-6 22-1 0,4-14 0 0,-4 8 62 16,-8 35 0-16,9-21 0 0,-4 1 1 16,4-1-63-16,-6 4 0 0,8-4 0 0,-3 1 83 15,6-6 1-15,6 8 0 0,-6 3 0 0,3 9-84 16,0 45 0-16,-3-43 0 0,2 6 35 0,4 57 0 15,-6-55 0-15,5-1 0 0,1 1-35 16,-3-10 0-16,2 0 0 0,-5-3-45 0,6 30 0 16,-6-44 0-16,2-9 0 0,4 9 45 15,-12-25 0-15,6-9-89 0,-8 5 1 16,8-5 0-16,0 0-26 0,0-8 89 16,0-6 0-16,0 14-71 0</inkml:trace>
  <inkml:trace contextRef="#ctx0" brushRef="#br0" timeOffset="17800.38">19298 3833 22 0,'0'0'0'0,"0"0"0"0,0 0 0 15,31 8-2-15,7 6 0 0,-18 0 0 16,-1 0 1-16,22 28 1 0,-24-28 0 16,-9 1 92-16,6 15 1 0,0-10 1 0,2 3-1 15,23 19-93-15,-20-20 0 0,3 7 64 16,14 27 2-16,-22-28-2 0,-6 3 1 16,-2 3-65-16,-6-1 0 0,-6-4 0 0,-7-4 5 15,-1 0 1-15,-11 12 0 0,-3-3 0 0,-2-4-6 16,-42 41 0-16,39-43 0 0,-6 3 43 15,-38 31 0-15,47-43 1 0,2 4-1 0,-24 19-43 16,38-28 0-16,0-5 22 0,3 5 0 16,5-11 0-16,6-3 0 0,6 11-22 15,-6-11 0-15,5 3 57 0,4-1 1 16,4 1-1-16,12-3 0 0,22-5-57 16,-11 2 0-16,8-8 1 0,42-1 0 15,-58 12 0-15,-3 0 1 0,13 9-2 16,-27-6 0-16,3 2-26 0,-6 15 1 15,-2-17-1-15,-1 2 1 0,9 15 25 16,-8-6 0-16,8-5-46 0,-1 13 2 16,-2-2 0-16,-2-3 0 0,4 22 44 15,-10-25 0-15,-3 3-37 0,0-3 1 0,-3 6 0 16,-5 2-1-16,-3 6 37 0,-3 0 0 0,-5 1 0 16,-3 2 0-16,-3 2 44 0,-38 38 0 15,35-43-1-15,3 3 1 0,-27 25-44 16,32-33 0-16,-5 2-67 0,-13 14 0 0,18-22-1 15,7-6 2-15,-12 9 66 0,16-14 0 16,9-6-105-16,0 0 0 0,0 0 0 16,0 0-27-16,9-6 105 0,-4-8 0 0,-5 14-81 15</inkml:trace>
  <inkml:trace contextRef="#ctx0" brushRef="#br0" timeOffset="18200.32">20188 4874 11 0,'0'0'0'0,"0"0"0"0,0 0 0 0,-6 28 1 16,-5-6-1-16,-3 12 1 0,-5 8-1 0,0-5 0 15,5-1 0-15,3-8 84 0,2 6 1 0,-4-11 0 16,7-1 0-16,9-2-85 0,8-6 0 0,-3 0 0 16,9 0 0-16,-3 9 65 0,30 13 1 15,-17-27 1-15,7-4-1 0,1-5-66 0,4-8 0 16,0-6 0-16,-1-9 114 0,1-5 2 0,-6 3-2 16,-5 2 2-16,2-8-116 0,17-31 0 15,-22 34 0-15,-6-5 4 0,15-27 1 16,-29 27 0-16,-5 2 0 0,-11-26-5 0,6 29 0 15,-4 0-15-15,-10-14 0 0,5 28 0 16,0 11 1-16,-11 3 14 0,6 0 0 16,5 0-99-16,-16 3 1 0,22 3-1 0,-3-1 1 15,2-2 98-15,9-3 0 0,0 6-102 16,3-1 0-16,-3-5 0 0,0 0-151 16</inkml:trace>
  <inkml:trace contextRef="#ctx0" brushRef="#br0" timeOffset="18566.93">20953 4772 11 0,'0'0'0'0,"0"0"0"0,0 0 0 0,0 0 1 16,0 0-1-16,0 0 1 0,0 0-1 16,14 26 0-16,-14-26 115 0,-3 11 0 15,3-11 1-15,-6 5 0 0,-5 18-116 16,6-9 0-16,2 0 90 0,6 37-1 15,2-15 0-15,6 7 2 0,3 2-91 16,0-12 0-16,0-5 0 0,2 1 55 0,-2-10 0 0,0-5 0 16,3-2 2-16,-1-7-57 0,3 1 0 0,6-6 0 15,-5 3 0-15,5-3 22 0,-6-3 1 0,3-17 0 16,0-2 0-16,6-7-23 0,10-49 0 16,-32 36 0-16,-3-15-6 0,-6-50 0 15,-8 57 0-15,3-7 1 0,-6 1 5 0,3 6 0 16,-3-1 0-16,-5 9 1 0,-15-46 1 15,18 46 0-15,2 14 0 0,-19-20-2 0,13 34 0 16,4 11-91-16,-12 6-1 0,20 3 1 16,-3-1-1-16,5 10 92 0,4-7 0 0,-9 0 0 15,5 1-124-15,3 2 1 0,3-2-2 0,0-9 2 16,0 0-80-16</inkml:trace>
  <inkml:trace contextRef="#ctx0" brushRef="#br0" timeOffset="18882.98">21489 3442 123 0,'0'0'0'0,"8"36"0"0,3 12-19 0,3 5 0 0,-9 4 0 0,-5-1 1 0,-5 6 18 0,-9 67 0 15,9-64 0-15,-7 0 192 0,-1 78 1 16,10-64 0-16,3 2 1 0,-6 77-194 16,6-79 0-16,3-6 45 0,8 73 1 15,-11-81-1-15,6-6 1 0,-1-3-46 0,4 1 0 16,-4-7 0-16,1-2-18 0,7-3 0 0,-7-8 0 16,2-4 1-16,-2-13 17 0,-6-11 0 0,5-1 0 15,4-2 0-15,-4-12-152 0,-2 0-1 0,8-2 0 16,0-1 2-16,5-5 111 0,1 0 0 0,0-8 0 15,-1-15 1-15,-16 37-84 0</inkml:trace>
  <inkml:trace contextRef="#ctx0" brushRef="#br0" timeOffset="19317.09">21864 4674 517 0,'0'0'0'0,"0"0"0"0,0 0 80 16,42-9 1-16,-26 4 0 0,-2 5 1 15,17 0-82-15,-15-6 0 0,1 6 27 16,27-3 0-16,-16-2 0 0,-4-4 0 16,-4 4-27-16,5-4 0 0,-3 4 0 0,-3 5 35 0,0 0 1 15,1-9 1-15,5 1-1 0,2-4-36 16,6-2 0-16,-2 0 0 0,-4 0 0 0,-5-3-18 0,1 3 1 16,-7-5-1-16,-2 2 0 0,-6 3 18 0,-8 2 0 15,0-2 0-15,0 0 0 0,-5 0-28 0,-4-22 0 16,-7 19 0-16,-6-3 0 0,-31-22 28 15,23 33 0-15,-3 4 31 0,-34-4 1 16,43 18-1-16,-7-1 2 0,-24 26-33 16,36-20 0-16,-1 0 11 0,4 3 1 0,2 3-1 15,0-1 1-15,0-2-12 0,3 3 0 0,0 2 0 16,3 7 0-16,2-1 81 0,-7 36 0 16,13-30 1-16,0 3-1 0,-6 41-81 15,6-30 0-15,6-3 3 0,5 45 1 16,-3-45-1-16,-3 3 1 0,-2-8-4 0,8-1 0 15,-3-2 0-15,4-7-51 0,-4 4 0 0,3-14-1 16,0-6 1-16,3-6 51 0,0-2 0 0,5-6 0 0,-5 0 0 16,11-11-136-16,-6 2 0 0,14-10 0 0,11-4 0 15,3-8 32-15,61-39-1 0,-56 22 1 16,-52 48-167-16</inkml:trace>
  <inkml:trace contextRef="#ctx0" brushRef="#br0" timeOffset="19800.52">23171 4353 741 0,'0'0'0'0,"0"0"0"0,0 0 82 0,0 0 0 0,0 0-1 0,0 0 2 0,-39-14-83 16,28 6 0-16,3 2 35 0,-22-14 1 15,13 12-1-15,-2-1 1 0,-23-2-36 16,20 17 0-16,-8-1 2 0,-28 9 0 15,30 0 0-15,-2 9 1 0,8-1-3 16,-3 7 0-16,-3-1 0 0,3 6-12 0,-5 2 0 0,8 1 0 16,2-1 1-16,4 4 11 0,-17 41 0 15,24-39 0-15,9-5 0 0,3 39 1 16,8-45 0-16,0-3 0 0,28 28-1 16,-17-42 0-16,6 0-5 0,35-8 1 15,-30-12 0-15,3-8 0 0,36-31 4 16,-41 20 0-16,2-3 30 0,33-45 0 15,-38 36 0-15,2-5 1 0,-5-6-31 0,0 6 0 16,2 0 0-16,-5 2 6 0,20-50 1 16,-23 48 0-16,1 0 0 0,2-40-7 0,-17 46 0 15,-5 10 12-15,-5-10 1 0,2 22-1 16,3 14 1-16,-11 5-13 0,3-5 0 16,2 3-16-16,-11 17 1 0,4 8-1 0,-7 9 1 15,-5 5 15-15,6 3 0 0,5-6 0 0,6 3-12 16,-17 46 0-16,17-46 0 0,2 0 1 15,6 37 11-15,-8-48 0 0,2-6-127 16,6 17-1-16,0-30 1 0,0-1-1 16,14-6 128-16,-8-2 0 0,-3 3-116 15,13-12-1-15,-8 1 1 0,-8 5-176 0</inkml:trace>
  <inkml:trace contextRef="#ctx0" brushRef="#br0" timeOffset="20217.97">23663 4184 528 0,'0'0'0'0,"0"0"0"0,0 0 56 0,13 48 0 16,-13-34 0-16,-2 0 1 0,-1 3-57 0,0 8 0 15,-8-2 0-15,3 8 53 0,-3 3 0 0,-3-1 0 16,3 7 0-16,3-1-53 0,-20 40 0 15,23-48 0-15,-1-3 2 0,-8 14 1 16,14-28-1-16,0-2 1 0,-5-4-3 16,5-8 0-16,0 0 2 0,11-6 1 0,-9 1-1 15,4-4 1-15,2 1-3 0,9-15 0 0,2-10 0 16,14-12-20-16,25-60 0 0,-38 60 0 16,-1-2 0-16,14-66 20 0,-5 60 0 0,2-9 11 15,28-54 1-15,-33 74-1 0,-3 0 1 16,0 0-12-16,-8 19 0 0,0 4 0 0,-11 16 88 15,2 3 0-15,-5 0-1 0,-3 14 2 16,3 17-89-16,3-3 0 0,-3 14 22 16,6 45 0-16,-1-44 0 0,-2 4 1 15,0-4-23-15,2 16 0 0,4-3 0 0,-1 9-42 0,3 5 0 16,-6-14-1-16,1-2 2 0,2-1 41 0,14 40 0 16,-5-62 0-16,2-6-112 0,23-16-1 15,-40-4 1-15,-2-5-554 0</inkml:trace>
  <inkml:trace contextRef="#ctx0" brushRef="#br0" timeOffset="20766.64">25210 4004 11 0,'0'0'0'0,"38"0"0"0,12 0 0 0,55 0 1 15,-61 0-1-15,-5 0 1 0,44 6 0 16,-42-12-1-16,-41 6-11 0</inkml:trace>
  <inkml:trace contextRef="#ctx0" brushRef="#br0" timeOffset="21083.39">25856 3911 471 0,'0'0'0'0,"11"-5"0"15,8-9 0-15,3-3 71 0,-2 3-1 0,-1 0 0 16,-2-6 0-16,-1 6-70 0,1-9 0 0,-3 9 0 0,-9-5 0 16,4 2-33-16,-9-17 1 0,-6 11-1 15,-2-5 1-15,-20-34 32 0,9 37 0 0,-6 5 38 16,-28-16 1-16,31 30 0 0,0 1 1 15,-16 10-40-15,13 1 0 0,0 2 53 16,-22 20 0-16,25-5 0 0,0 11 0 16,2-3-53-16,6 2 0 0,1 4 0 0,2-3 77 15,-9 45-1-15,15-43 0 0,2-2 1 16,-5 39-77-16,16-36 0 0,-2 5 68 16,16 28 1-16,-9-33-1 0,7-9 2 15,24 34-70-15,-14-37 0 0,9 0 42 0,38 12 0 16,-38-23 0-16,8-8 0 0,3 2-42 15,-12-8 0-15,-4-6 0 0,-1 1-47 0,25-12 1 16,-33-3-1-16,-3-2 1 0,19-29 46 16,-19 23 0-16,-2-9-174 0,13-39 1 15,-19 40 1-15,2-6-1 0,-8-1 173 0,3 7 0 16,-2-9 0-16,2 11-134 0,-8-8 2 0,2-3-2 16,1-3 2-16,-6 48-115 0</inkml:trace>
  <inkml:trace contextRef="#ctx0" brushRef="#br0" timeOffset="21333.26">26406 3366 280 0,'0'0'0'16,"0"0"0"-16,33 0 37 0,19 0 1 15,-27 0-1-15,-5 5 1 0,10 9-38 16,-16-8 0-16,-3-3 164 0,11 8-1 16,-6-3 1-16,4 6 1 0,32 37-165 0,-27-23 0 15,3 6 76-15,-3 3 0 0,8 5 1 0,-6 0 0 16,4-5-77-16,-6 5 0 0,2-3 0 0,-5-5 0 15,6 0-76-15,19 30-1 0,-33-21 1 0,-6 7 1 16,-2 43 75-16,-6-62 0 0,-3-3-176 16,0 12 0-16,3-26 1 0,0-14-1 15,0 0 176-15,-3 0 0 0,3 0-49 16,0-20 1-16,3 6-2 0,-3 14-129 16</inkml:trace>
  <inkml:trace contextRef="#ctx0" brushRef="#br0" timeOffset="21568.1">27174 3205 854 0,'0'0'0'16,"0"0"0"-16,0 0-25 0,8 40 1 16,-16-15-1-16,-6 11 0 0,-30 63 25 15,8-48 0-15,0 5 92 0,-8-6-1 0,5 1 1 16,3-3-1-16,6-3-91 0,5-3 0 0,-8 0 0 15,2-5 0-15,-2 0 74 0,-30 41 1 16,40-38 0-16,4-4 0 0,-11 43-75 16,16-48 0-16,3 3-70 0,3 14 1 15,2-32-2-15,6-7 2 0,0-3 69 16,0-6 0-16,6 5-189 0,-4-5 1 16</inkml:trace>
  <inkml:trace contextRef="#ctx0" brushRef="#br0" timeOffset="21599.84">26671 4176 340 0,'74'-87'-48'15,"-38"39"-1"-15,-36 48-134 0</inkml:trace>
  <inkml:trace contextRef="#ctx0" brushRef="#br0" timeOffset="22133.77">27721 3270 932 0,'0'0'0'0,"0"0"0"0,2 65 27 16,7 22 1-16,-9-37-1 0,-6 7 2 0,-2 5-29 15,-6 8 0-15,3 3 0 0,3 0 25 0,-17 90 1 16,11-78-1-16,0-1 1 0,3 1-26 16,-3-7 0-16,3 1 0 0,-3 0 57 0,-10 70 1 15,15-84 0-15,4-6 0 0,-6 48-58 16,8-59 0-16,3-12 30 0,0 20 0 16,0-47 0-16,0-9 0 0,-8-9-30 15,8 1 0-15,2 2 36 0,15-39 1 16,-3-2-1-16,8-18 1 0,3-14-37 0,-6 3 0 15,-5 9 0-15,0-1-25 0,16-95 1 16,-19 67-1-16,3-8 1 0,0-6 24 0,5-2 0 16,1-1 0-16,2-2 5 0,33-113 1 15,-22 135 0-15,-3 0 0 0,4 6-6 0,-7 17 0 16,-2 14 0-16,-11 13 23 0,2 7 1 0,-2 8-1 16,0 8 1-16,-3 17-24 0,-3 12 0 0,1-9 0 0,2 5 0 15,-9 4 26-15,1-1 1 0,6 15-1 0,2 10 1 16,2 10-27-16,1 55 0 0,-14-59 0 15,-8 4-25-15,-6 47 1 0,6-40-1 0,0 7 1 16,-1-1 24-16,-2-6 0 0,0 7 0 0,0-7 23 16,0 7 0-16,-6-15 0 0,4-11 0 0,-4-3-23 15,-19 14 0-15,17-22 0 0,-1-6-35 16,-26 8 1-16,18-19 0 0,0-3 0 16,-2-3 34-16,5-11 0 0,3 0 0 0,0-14-137 15,3 0 2-15,5-9-2 0,-6 1 2 0,7-12 135 16,-7-59 0-16,15 56 0 0,5-5-175 0,0-45 0 15,0 59 1-15,0 42-244 0</inkml:trace>
  <inkml:trace contextRef="#ctx0" brushRef="#br0" timeOffset="22682.94">28668 2991 640 0,'0'0'0'0,"0"0"0"0,0 0 0 0,8 31 51 0,3 17 0 0,-8-23 1 0,8 1-1 15,0 16-51-15,-2-11 0 0,-4 11 26 16,1 34 0-16,2-37 0 0,-3 9 1 16,-2 51-27-16,0-63 0 0,0-5 22 15,-3 3 0-15,0 0 0 0,-3-6 2 0,0-6-24 16,0-7 0-16,3-1 0 0,-5-6 0 0,5-8 17 0,0 0 0 15,0-8 0-15,0 8 0 0,0 0-17 0,5-6 0 16,1-8 0-16,5-3 12 0,11-45 1 16,-3 6 0-16,4-14 0 0,21-77-13 15,-28 85 0-15,-2 0 54 0,0 3 1 16,-6-3 1-16,3 9-1 0,-5 2-55 0,8-39 0 16,-12 59 0-16,1 12 18 0,5-4 1 15,-2 18-1-15,-3-1 1 0,8 6-19 16,-6-3 0-16,9 3 28 0,8 3 1 15,3 3 1-15,8-6-1 0,42 8-29 16,-37 3 0-16,1-2-130 0,52 5 1 16,-33-14-1-16,0-6-157 0,53-11 128 15,-73 6 1-15,-38 11-275 0</inkml:trace>
  <inkml:trace contextRef="#ctx0" brushRef="#br0" timeOffset="62535.75">17409 8356 11 0,'0'0'0'0,"0"0"0"0,0 0 0 0,0 0 1 16,0 0-1-16,0 0 1 0,0 0-1 16,0 0 0-16,0 0 0 0,0 0 1 15,0 0-1-15,0 0 1 0,-33 20-1 0,27-14 0 16,0 2 64-16,-7 1 1 0,7-9-1 16,3 5 2-16,-8-2-66 0,11-3 0 0,-5 6 61 15,5-6 1-15,-3 0-1 0,3 0 2 16,-17 5-63-16,15-2 0 0,-9 3 33 15,-3 2 0-15,0-2 0 0,0 2 1 16,-11 12-34-16,20-14 0 0,5-6 25 16,-14 14 1-16,9-11 0 0,5-3 0 15,0 0-26-15,0 0 0 0,0 0 14 16,0 0-1-16,0 0 0 0,0 0 1 16,0 5-14-16,0-5 0 0,0 0-16 0,0 9 0 15,0-9-1-15,0 0 2 0,-14 14 15 16,8-9 0-16,-2 4 19 0,-9 10 2 15,9-10-1-15,-3 5 0 0,3-6-20 16,-3 1 0-16,2-4 0 0,-4 1 24 0,1-6 1 16,7 6 0-16,2 2 0 0,6-5-25 0,2 3 0 0,-5-1 0 15,-5 4 0-15,5-4 20 0,0-2 1 0,-3 6 0 16,3 2 0-16,-5 3-21 0,-1 3 0 0,-2 8 0 16,2-2 0-16,-7 5 28 0,-1 0-1 0,3 0 0 15,-3-6 1-15,3 7-28 0,-3-1 0 0,6-9 0 16,2-2 0-16,6-3 19 0,-11 6 0 15,6-11 0-15,2-4 0 0,-8 6-19 16,11-11 0-16,-3 12 12 0,-3-7 0 16,6 4 0-16,0-9 0 0,0 14-12 15,3-11 0-15,3 2 41 0,5 4 0 16,-8 2-1-16,2-3 1 0,6 15-41 16,-5-12 0-16,2 3 37 0,-2 23 1 0,-4-23-1 15,1 0 2-15,5 22-39 0,-8-21 0 16,0-1 28-16,6 14 0 0,-6-20 0 15,0 6 1-15,3-8-29 0,-3 2 0 0,2 1 0 0,1-1-10 16,3 3 1-16,-6-5 0 0,5 3 0 0,-5-7 9 16,3 4 0-16,2 0 0 0,1-1 0 0,0 4 11 15,-4-7 0-15,4 4 0 0,5 0 1 0,3-1-12 16,-1-2 0-16,-4 3 0 0,2-3 0 0,8 2-22 16,-5-5 1-16,3 6-1 0,-4-3 1 0,1 2 21 15,0 1 0-15,-3 2 0 0,3-8 0 0,-6 6 17 0,3-3 1 16,-3 2 0-16,9-2 0 0,-3 3-18 0,5-1 0 15,-5-2 0-15,5-3 0 0,6 0 22 0,-5-3 0 16,13-2 0-16,-6-4 0 0,9-10-22 0,28-18 0 16,-37 17 0-16,-2-5 0 0,28-23 0 15,-31 29 0-15,3 5 1 0,13-15-1 16,-21 18 0-16,-3 6-45 0,5-10 1 16,-5 10-1-16,-6-1 1 0,14 3 44 15,-8 3 0-15,-6-5 24 0,17 2 0 16,-11-3 0-16,5 6 0 0,12-8-24 15,-15-1 0-15,1-2 14 0,22-20 0 16,-17 12 0-16,8-1 0 0,14-20-14 16,-24 21 0-16,-1-4 12 0,0-2 1 0,-5 8 0 15,0-3 0-15,-3 3-13 0,-3 1 0 0,-2-1 0 0,-3 3 0 16,-1 2 21-16,-2 1-1 0,0-3 0 0,-2 0 1 16,-1-6-21-16,3 3 0 0,-11-8 0 0,2-6 0 15,-2-3 8-15,-11-36 0 0,11 39 0 16,3 3 0-16,-11-28-8 0,2 33 0 15,9 4-28-15,-20-10 1 0,17 21-1 0,0 0 0 16,-11 2 28-16,8-3 0 0,3 4-11 16,-14 5 0-16,11-9 0 0,6 4 1 15,-14-1 10-15,8 3 0 0,0-2 5 16,-13-9 1-16,10 8 0 0,1 3 0 16,-26-11-6-16,20 3 0 0,3 0 10 0,-34-9 1 15,28 11 0-15,1-2 0 16,-21-3-11-16,26 11 0 0,-3 3-51 0,-42 3 2 15,31 8-1-15,-5 3 1 0,-37 29 49 16,39-21 0-16,-3 6-114 0,-38 17 2 16,41-31-2-16,36-14-834 0</inkml:trace>
  <inkml:trace contextRef="#ctx0" brushRef="#br0" timeOffset="64085.02">17718 8660 11 0,'0'0'0'0,"0"0"0"0,0 0 0 0,0 0 0 0,0 0 1 0,0 0-1 16,0 0 1-16,0 0-1 0,0 0 0 0,0 0 0 15,0 0 0-15,0 0 0 0,0 0 1 0,0 0-1 16,0 0 1-16,-36 26-1 0,28-15 0 0,0-5 0 16,2-4 0-16,-5 4 0 0,3-6 0 0,2 0 0 15,6 0 1-15,0 0-1 0,0 0 0 0,-5-6 0 16,5 6 0-16,-3-5 0 0,3 2 0 0,0-6 0 15,0 4 0-15,0-15 0 0,0 12 0 16,0 2 0-16,0-2 0 0,0 8 0 0,0 0 0 16,0 0 0-16,0 0 0 0,0 0 0 15,0 0 0-15,0 0 0 0,0 0 0 0,0 0 0 16,0 0 0-16,-3 5 0 0,3-5 0 0,0 9 19 16,0-9 1-16,0 3-1 0,0-3 1 0,11 5-20 15,-5 1 0-15,-6-6 0 0,2 3 0 0,-2-3 102 16,3 5 1-16,-3-5-1 0,0 6 1 0,0-6-103 15,0 0 0-15,0 0 0 0,0 0 0 0,0 5 66 0,0 4 0 16,0-9 0-16,0 0 1 0,0 0-67 0,0 0 0 16,0 0 0-16,0 0 0 0,3-9-86 0,3-2 1 15,-6 3 0-15,0-6 0 0,5-14 85 16,-10 19 0-16,5-5-61 0,-6 0 0 16,6 14-1-16,0 0-121 0</inkml:trace>
  <inkml:trace contextRef="#ctx0" brushRef="#br0" timeOffset="64600.5">17679 8944 11 0,'0'0'0'0,"0"0"0"0,0 0 0 0,0 0 0 0,0 0 1 0,0 0-1 15,0 0 1-15,0 0-11 0</inkml:trace>
  <inkml:trace contextRef="#ctx0" brushRef="#br0" timeOffset="64899.9">17655 8961 11 0,'0'0'0'0,"0"0"0"0,0 0 0 16,0 0 0-16,0 0 1 0,0 0-1 0,0 0 1 16,0 0-1-16,0 0 0 0,0 0 0 0,0 0 0 15,0 0 0-15,0 0 1 0,0 0-1 0,0 0 1 0,0 0-1 16,0 0 0-16,0 0 0 0,0 0 0 0,0 0 75 16,0 0 1-16,0 0 0 0,27 29 1 15,-8 7-77-15,-7-13 0 0,1 10 24 16,20 38 1-16,-21-57-1 0,-4-6 1 15,8 1-25-15,-7-9 0 0,-4-3 63 16,9-11 1-16,-3-6-1 0,3-2 0 16,-6-1-63-16,3-5 0 0,-11-9 0 0,0 4 20 0,0-10 0 15,-5 7 0-15,-1 8 1 0,-2 5-21 0,0 3 0 16,2 4 0-16,1 10 0 0,-4 6 5 0,4 3 1 16,-6 0 0-16,5-3 0 0,3 2-6 0,-2 4 0 15,-6 8 0-15,3-5 0 0,-1 5-87 0,-7 33 1 16,7-16 0-16,4 12-1 0,-9 35 87 15,3-44 0-15,5 3-65 0,-7 27 1 16,-7-33-1-16,20-31-111 0</inkml:trace>
  <inkml:trace contextRef="#ctx0" brushRef="#br0" timeOffset="65733.64">20085 8050 348 0,'0'0'0'0,"0"0"0"0,0 0 0 0,0 0-41 0,0 0 1 0,0 0-1 0,0 0 1 0,0 0 40 16,0 0 0-16,0 0 0 0,0 0 0 0,0 0 27 16,0 0 1-16,0 0 1 0,-30 14-1 0,16-14-28 15,0 0 0-15,-10 0 0 0,-4 0 0 0,-5 8 82 0,2 4 0 16,-2-4 1-16,8 0 0 0,6 1-83 0,5 2 0 16,-5 3 0-16,0-5 0 0,-1 2 22 0,1 0 0 15,5 0 0-15,-5 4 1 0,-1-4-23 0,-4 17 0 16,12-14 0-16,4 0 63 0,8 14-1 15,0-14 0-15,0 0 0 0,20 20-62 16,-9-17 0-16,8 8 22 0,28 20 0 16,-19-25 1-16,5 0-1 0,36 11-22 15,-42-23 0-15,9 3-49 0,31-8 2 16,-23-6-1-16,-3-8 1 0,48-20 47 16,-51 11 0-16,6-2-144 0,28-29 2 15,-39 37-1-15,1 0-36 0,18-6 142 16,-30 12 1-16,-22 8-102 0</inkml:trace>
  <inkml:trace contextRef="#ctx0" brushRef="#br0" timeOffset="66116.59">20577 8261 11 0,'0'0'0'0,"8"-6"0"16,9-2 0-16,2 2 0 0,-2-8 1 0,-6 14-1 16,-6 0 1-16,-5 0-1 0,9 6 0 0,-9-6 0 15,0 8 0-15,-6 1 1 0,3-1-1 16,3 3 1-16,-5 3-1 0,-3-5 0 0,2-4 115 16,6 4 0-16,0-9 1 0,-5 5-1 15,-1-2-115-15,6-3 0 0,0 0 90 16,0 0-1-16,-5 6 0 0,5-6 1 15,-3 6-90-15,3-6 0 0,0 0 111 16,-6 11 1-16,6-11-1 0,0 11 2 16,0 3-113-16,6 3 0 0,-6 8 4 15,14 26 0-15,-6-23 0 0,8 0 0 0,23 9-4 16,-20-29 0-16,1-2 15 0,32-20 0 16,-21 0 0-16,5 0 1 0,33-34-16 15,-50 20 0-15,-5-3 53 0,5-40 0 16,-13 40 0-16,-4-8 1 0,-2 3-54 15,-2 2 0-15,2 3 0 0,-6 3 12 0,-2 0 0 16,-3 5 0-16,0 3 1 0,-3 6-13 0,0 6 0 0,-5-1 0 16,-1 4 0-16,-7 5-37 0,2 5 0 0,-3 9-1 15,-2-5 2-15,-3 11 36 0,0 2 0 0,-3 1 0 16,3 2 0-16,-1 6-109 0,-29 31-1 16,35-31 1-16,-8 2 0 0,-11 24 109 15,28-35 0-15,5 1-170 0,-11 5 1 16,17-20 0-16,8-8-227 0</inkml:trace>
  <inkml:trace contextRef="#ctx0" brushRef="#br0" timeOffset="66466.75">21464 6804 11 0,'0'0'0'0,"0"0"0"0,0 33 0 0,8 18 1 0,-11-9-1 0,-2 9 1 0,-6 13-1 15,2-4 0-15,-2-7 0 0,9 0 182 0,2 1 2 16,0 5-1-16,-6 3 0 0,-2 3-183 0,-3 78 0 15,0-59 0-15,2 9 96 0,-4 0-1 16,7 0 1-16,1 0-1 0,5-3-95 0,-3 81 0 16,3-106 0-16,3-6-55 0,8 40 0 15,-6-63 1-15,9-2 0 0,-6-6 54 0,3-14 0 16,-2-11 0-16,4-6-146 0,23-33 2 16,-8 10-2-16,11-10-39 0,32-54 144 15,-37 39 1-15,-34 51-116 0</inkml:trace>
  <inkml:trace contextRef="#ctx0" brushRef="#br0" timeOffset="66832.89">21980 7814 11 0,'0'0'0'15,"0"0"0"-15,0 0 0 0,-13 42 1 0,7-31-1 16,-5 3 1-16,3 0-1 0,-3 3 0 0,-3 5 0 16,0 7 104-16,0-1 0 0,0 0 1 0,3-3-1 15,-2 1-104-15,-4-4 0 0,3-2 0 0,6 2 0 0,2 1 127 16,-5 19-1-16,11-22 1 0,0-3-1 15,3 16-126-15,5-16 0 0,3-3 56 16,17 9 2-16,-9-18-2 0,6-7 1 16,42-13-57-16,-34 1 0 0,11-11 37 15,0-3 1-15,-5-3 0 0,-6-6 1 0,6-5-39 16,-6 0 0-16,-6 0 0 0,4 0 0 0,-6-1 23 16,13-44 1-16,-24 51 0 0,-8-7 0 15,-6-35-24-15,-6 38 0 0,-8 9 33 0,-24-33 1 16,13 41-1-16,-6 9 2 0,-29 3-35 15,29 16 0-15,4 12-66 0,-37 31 2 16,31-17-1-16,0 8 1 0,-36 40 64 16,33-37 0-16,5 1-158 0,-7-1 1 0,10-3 1 15,3-5-1-15,9 0 157 0,-4-6 0 0,12-3 0 16,0-5 0-16,8-6-99 0,0-8 0 0,0-6 0 16,8 0 1-16,-8 0-100 0</inkml:trace>
  <inkml:trace contextRef="#ctx0" brushRef="#br0" timeOffset="67267.1">22906 7479 190 0,'0'0'0'0,"0"0"0"0,27 31-35 0,9 5 0 0,-27-10 0 0,-9 2 1 16,-14 36 34-16,0-27 0 0,0 5 193 16,3-5 1-16,-8 11 0 0,-1 2 1 0,7 1-195 15,-7 5 0-15,1-5 0 0,2-1 0 0,1-2 78 16,-15 48 0-16,18-57 1 0,7-8 0 16,-8 17-79-16,9-34 0 0,5-14 24 0,0 0 1 15,0 0 0-15,0 0 0 0,14-20-25 16,2-2 0-16,6-15-5 0,9-5 1 15,2-8-1-15,5-7 1 0,1-5 4 0,41-59 0 16,-41 62 0-16,0 3-15 0,35-59 1 16,-32 58-1-16,2-4 1 0,0 1 14 15,-11 13 0-15,-2 7 0 0,2 9 44 0,-8 6 0 0,-3 5 1 16,-6 6 0-16,-5 14-45 0,0 0 0 0,-2 9 0 16,-4-4 0-16,-5 9 74 0,0 29 1 15,6-1 1-15,-1 0-1 0,1 68-75 16,-6-60 0-16,0 4 32 0,-3-1 0 0,6 3 0 15,-1 1 0-15,-2 5-32 0,3-6 0 0,0-11 0 16,-3-14 0-16,0-6-153 0,0-2 0 0,0-18 1 16</inkml:trace>
  <inkml:trace contextRef="#ctx0" brushRef="#br0" timeOffset="67299.84">23566 8112 1062 0,'64'-104'-98'15,"-31"19"1"-15,-33 85-554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28:50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13503 8176 11 0,'0'0'0'0,"0"0"0"0,0 0 0 0,0 0 0 0,0 0 1 0,0 0-1 0,0 0 1 0,0 0-1 0,0 0 0 0,0 0 0 15,0 0 0-15,-28 9 0 0,23-15 1 0,-1 6-1 16,0 0 1-16,-2-3-1 0,-3 3 0 0,-5 0 0 16,-4 9 0-16,-2-3 0 0,-30 22 0 15,24-11 0-15,-5 2 1 0,-25 32-1 16,33-37 0-16,11 0 0 0,-24 6 0 15,18-12 0-15,6-2 0 0,-24 2 0 16,18-8 0-16,1 3 53 0,-20 8 0 16,20 3 0-16,-6-5 0 0,-33 10-53 0,25-4 0 15,0 7 43-15,-36 15-1 0,36-18 0 16,-1 4 1-16,-4 5-43 0,2 0 0 0,0 0 0 16,-3 3 39-16,-5 3 1 0,5 2 0 0,1-7 0 0,-1 2-40 15,0 0 0-15,6-1 0 0,0-1 0 0,3-1 58 16,-28 14 0-16,33-25 0 0,6-3 2 15,-17 6-60-15,19-12 0 0,9 0 60 16,-17 4 0-16,17-7 0 0,-3 7 2 16,-9 13-62-16,6-11 0 0,-5 3 65 0,-11 17 1 15,21-20-1-15,-4 3 2 16,-7 11-67-16,9-14 0 0,6 0 8 0,2 14 1 16,-3-8-1-16,-2 2 1 0,5 1-9 15,3-1 0-15,-2 4 0 0,-4 2 58 0,-2 0 0 16,5 0 0-16,3-6 1 0,0-2-59 0,0-3 0 15,3-3 0-15,0 0 0 0,2 0 37 0,1-8 1 0,2 2 0 16,3 6 0-16,3 0-38 0,-6 0 0 0,9-5 0 16,-4-1 0-16,7 4 20 0,-1 2 0 0,-5-6 0 15,5 1 2-15,-5 2-22 0,19 11 0 16,-16-8 0-16,2 0 17 0,25 9 1 16,-22-15-1-16,9-2 1 0,21 8-18 15,-19-8 0-15,1 2 13 0,37 6 0 16,-35-14 0-16,6 3 0 0,41 0-13 15,-50 0 0-15,3-3 9 0,35 0 0 16,-32 5 0-16,0-2 1 0,46 3-10 0,-40-9 0 16,2-3 33-16,49-16 1 0,-46 11 1 15,3-4-1-15,57-7-34 0,-57 13 0 16,-1-2-1-16,-2 8 1 0,2-8 0 0,-5 3 0 16,3-1 0-16,-3 1 0 0,3 2 0 0,8-5 0 0,-6 8 42 15,1-5 0-15,-1 2 0 0,6-2 1 0,0-1-43 16,0 4 0-16,0-1 0 0,-8 0 0 0,2 6 34 15,1 0 2-15,-1-2-2 0,1 2 1 0,2-6-35 16,-8 0 0-16,5 3 0 0,4-2 0 0,4 5-10 16,-7 0 1-16,10-6 0 0,-5 3 0 0,6-8 9 15,2 3 0-15,-8 2 0 0,0-2 0 0,6 5 13 0,-6-3 1 16,0 1-1-16,3 2 1 0,2 3-14 0,1 0 0 16,-6-6 0-16,-6 6 0 0,1 6-19 0,-4-6 1 15,4 3 0-15,-6-3 0 0,3 5 18 0,2-5 0 16,1 0 0-16,5 6 0 0,0-3 26 0,0 2 1 15,2-5 0-15,-2-5 0 0,6 2-27 0,-1-3 0 16,-5 1 0-16,0 2 0 0,3-3-27 0,-3 6 1 0,6-6 0 16,-6 4 0-16,5 2 26 0,-2 0 0 0,-3 2 0 15,-3 4 0-15,1 3-9 0,-1-4 0 0,-3 1 0 16,-5 2 0-16,-3-5 9 0,1 3 0 0,-1-1 0 16,8 1 0-16,-5 2-13 0,0 1 1 0,3-1 0 15,-6 4 1-15,0-7 11 0,3 4 0 0,-2-9 0 16,2-6 0-16,-3-2 6 0,3-7 0 0,2 1 0 15,-7 0 1-15,8-8-7 0,-6 8 0 0,3-9 0 16,-3 4 0-16,0-1 14 0,3-3 2 0,-5 1-1 16,-1-1 0-16,-2 4-15 0,27-32 0 15,-38 31 0-15,-9 1 15 0,17-21 0 0,-28 21 0 16,-8 4 1-16,0-21-16 0,0 11 0 16,0 2 13-16,-14-33 1 0,3 25-1 0,-3-11 1 15,1-1-14-15,-7 7 0 0,-5-4 0 0,1 4 15 16,1-1 1-16,-10 1 0 0,-3-1 0 0,-2-2-16 15,-29-17 0-15,37 39 0 0,-6-3-46 16,-41-22 0-16,33 25 0 0,-1-3 0 16,-51-11 46-16,49 12 0 0,-9 2-31 15,-54-11-1-15,55 11 1 0,-3 0 0 16,-56-25 31-16,59 22 0 0,0 3 0 0,-50-31 0 16,47 26 0-16,-6 2 0 0,1 3 0 15,2 3 0-15,-2-8 0 0,-4 2 18 0,4 0 0 16,-1 3 0-16,3 3 0 0,3-6-18 0,-5 4 0 15,-1 2 0-15,4-6 0 0,-4 6-29 0,-2 0 0 16,-3 5 0-16,-3-5 1 0,-5 9 28 0,-1 2 0 0,6 0 0 16,1 0 0-16,-4-5-60 0,-69-6 1 15,78 2-1-15,-9 4 1 0,-68-20 59 16,77 14 0-16,-4 0-7 0,-54-17 0 16,55 17 0-16,3 2 1 0,-78-4 6 15,70 10 0-15,-1 6-17 0,-71-3 0 16,68 3 0-16,6 3 0 0,-77 5 17 15,72-2 0-15,-9 0-8 0,-85 16 1 16,91-13-1-16,3-1 1 0,-73 12 7 16,73-9 0-16,0-3-84 0,-1 1 2 0,-63 10 0 15,42-4-1-15,35-13 83 0,-2 4 0 0,-3 0 0 16,-3 2 0-16,0-5-117 0,1 3 0 0,2-6 0 0,2-3 0 16,67 3-641-16</inkml:trace>
  <inkml:trace contextRef="#ctx0" brushRef="#br0" timeOffset="3649.95">17713 5720 11 0,'0'0'0'0,"0"0"0"0,0 0 0 0,0 0 1 0,0 0-1 0,0 0 1 16,0 0-1-16,11 28 0 0,-14-19 0 0,0 5 28 0,3-6 1 15,3 4-1-15,0-4 1 0,-3 1-29 0,0 5 0 16,0 5 0-16,0-5 0 0,2 0 95 0,4 1 2 16,2 7-1-16,3-2 1 0,-5 2-97 0,13 35 0 15,-13-29 0-15,2 8 59 0,11 43 1 16,-13-37-1-16,-6 9 1 0,5 50-60 16,-2-45 0-16,3 1 34 0,-6-1 0 0,0 3 0 15,5-3 0-15,-2 1-34 0,2 49 0 16,-5-58 0-16,0 3 25 0,-2 33 0 15,2-44 0-15,-3-1 1 0,3 20-26 16,3-36 0-16,-3-9 12 0,8 5 0 16,-8-13 1-16,0-6 0 0,0-6-13 15,0 6 0-15,5-8 6 0,9-12 1 16,-5-8-1-16,7-8 1 0,20-57-7 16,-19 51 0-16,-4-9-12 0,7 0 0 0,-1 3 0 15,0-2 0-15,6-1 12 0,14-47 0 0,-20 55 0 16,1 7-17-16,18-34 1 0,-21 41 0 15,-1 13 0-15,18-4 16 0,-26 11 0 16,-3 9 77-16,6 9-1 0,-8-9 0 0,3 0 1 16,5 28-77-16,3-14 0 0,-6 14 0 15,3-5 1-15,-3 22-1 0,3 3 1 0,-5 11-1 16,2 50 0-16,-2-58 0 0,-6-9-7 16,0 37 1-16,5-42-1 0,1-6 1 15,7 25 6-15,-7-31 0 0,8-8-36 16,5 5 1-16,-16-16-1 0,2-6 1 0,9-6 35 15,-3 4 0-15,-2 2-99 0,15-28 2 16,-10-1-1-16,6-7 0 0,18-40 98 16,-24 45 0-16,-3-6-112 0,0 4-1 15,-3-1 1-15,1 6 0 0,2 2 112 0,-6 7 0 16,4 5 0-16,-4 0 0 0,1 14-34 0,-1 0 1 16,3-6-1-16,-2 3 1 0,-3-3 33 0,2 6 0 0,6 0 0 15,3 6 0-15,5 3 76 0,1-4 2 0,-1 4-2 16,0 5 1-16,4 0-77 0,26 22 0 15,-29-24 0-15,-1-4 107 0,11 15 0 16,-13-18-1-16,0-2 2 0,16 3-108 16,-14-12 0-16,0 3 100 0,1-2 2 0,-1-4-1 15,0-5 0-15,6 0-101 0,3 0 0 0,-9-9 0 16,0 4 0-16,1-9 27 0,-1 5-1 0,1-5 0 16,-7 5 0-16,-2-5-26 0,9-20 0 15,-12 26 0-15,-2-1 6 0,-6-24 0 0,2 27 0 16,-2 3 0-16,-2-20-6 0,2 23 0 15,-6-5 4-15,-2-12 1 0,2 19-1 16,1 4 1-16,-15-14-5 0,9 10 0 16,3 9 10-16,-20 6 0 0,17 3 0 0,-3 8 0 15,-19 23-10-15,14-9 0 0,0 8-12 16,-6 4 0-16,11-4 0 0,3 1 1 0,8-3 11 16,3 2 0-16,0 1 0 0,-3-9 0 0,1 6 10 15,7 30 0-15,-2-33 0 0,2-3 0 16,15 20-10-16,-12-34 0 0,3-2-69 0,22 2 0 15,-16-9-1-15,2 1 2 16,34-15 68-16,-20-5 0 0,8-5-68 0,3-4 0 16,1-5 0-16,-1 0 1 0,0-6 67 0,3-2 0 15,-6 2 0-15,1 3 0 0,-3-3-43 0,2 3 0 16,-11 9-1-16,-2 2 1 0,0 6 43 0,16-14 0 16,-28 19 0-16,-2 9 21 0,0-5 1 15,-14 5 1-15,0 0-1 0,6 5-22 16,-6-5 0-16,2 9 18 0,-2-9 0 0,-2 8 0 15,2 3 0-15,0-2-18 0,0-1 0 0,0-2 0 16,0 0 0-16,-6 2 24 0,6-5 1 0,0-3-1 16,-8 5 1-16,2 1-25 0,1-6 0 0,-4 6 0 15,4-4 0-15,-9 4 54 0,3 3 0 0,-3-1-1 16,-2 12 1-16,-1-1-54 0,-2 4 0 0,5-9 0 16,3 8 0-16,-3 7 19 0,-11 32 0 15,17-30 0-15,2-11 0 0,6 20-19 16,0-26 0-16,6-3-11 0,13-3 0 0,-5-8 0 15,0-3 0-15,25-8 11 0,-17-3 0 16,8-3 47-16,9-2 2 0,-12-10-2 0,4 7 1 16,-6-6-48-16,-6-6 0 0,3 3 0 0,0-3 0 0,0 3-18 15,22-45 1-15,-24 40-1 0,-1-1 1 16,6-41 17-16,-11 35 0 0,-9 1-37 16,12-37 0-16,-6 40 1 0,-6 8 0 15,1-17 36-15,-3 31 0 0,2 9-6 16,1 5 1-16,-6 3 0 0,0 0 0 15,0 25 5-15,0 3 0 0,0 12-4 0,0 64 1 16,-6-59-1-16,6 3 1 0,-5 0 3 16,5-3 0-16,5-3 0 0,-5-6-33 0,6-2 1 15,2-3-1-15,3-3 1 0,-5-8 32 0,7-6 0 16,1 0 0-16,-3-5 0 0,6-9-133 0,-1 0 0 16,7 0 1-16,1-9-1 0,7-5 133 0,5-6 0 15,2-2 0-15,-2-6 0 0,-3 0-74 0,34-43 1 16,-31 35 0-16,0-7-1 0,38-44 74 15,-41 45 0-15,6 5-29 0,33-41 0 16,-42 50 0-16,3-1 0 0,-8 10 29 0,3 2 0 16,-9 6 0-16,-5 2-15 0,5 9 0 15,-13 0 0-15,-6 0 0 0,0 0 15 16,5 3 0-16,-5-3 64 0,0 0 0 16,0 6 0-16,0-6 1 0,-11 11-65 15,6-8 0-15,-4 2 73 0,-10-2 0 16,5 0 0-16,1-3 2 0,-18 0-75 0,12 0 0 15,5 0 64-15,-22-3 0 0,19 3 1 16,1 3 0-16,-12 5-65 0,14 1 0 16,3-4 44-16,-13 9 1 0,15 1-1 15,-2 1 1-15,-5 18-45 0,10-11 0 16,6-4 3-16,-5 24 1 0,5-27 1 0,5-1-1 16,3 4-4-16,3-10 0 0,-2-1 9 15,24-8 1-15,-8-8-1 0,8-6 1 16,42-37-10-16,-40 14 0 0,4-10 48 15,-3-4 1-15,3-5 0 0,-6-3 0 0,5 2-49 16,29-72 0-16,-37 59 0 0,-8-1 22 0,-2-5 0 16,-1 3-1-16,-2-6 1 0,2 3-22 0,17-90 0 15,-20 79 0-15,-2-3-44 0,0-3-1 16,-3 15 1-16,-3-1 1 0,-2 0 43 0,-1 9 0 16,-2 11 0-16,0 11 0 0,-3 20 27 0,0 5 0 15,0 9 0-15,-3 3 2 0,3 11-29 0,0 0 0 16,-3 11 0-16,-2 6 0 0,-3 8-15 0,-12 48 2 15,9-25-1-15,-3 11 1 0,-2 12 13 0,2-1 0 16,6 0 0-16,-3 3 52 0,-3 77-1 16,11-66 0-16,6-2 1 0,8 86-52 15,-6-83 0-15,9 8 48 0,14 78 0 16,-9-98 1-16,0-2-1 0,28 55-48 16,-16-75 0-16,-6-6 31 0,33 22 0 15,-33-44 0-15,5-9 1 0,28-8-32 16,-28-9 0-16,1-8 23 0,30-23 2 15,-31 6-1-15,3-6 0 0,-8-5-24 0,3-1 0 0,-4-2 0 16,1 3 10-16,-3-4 0 0,-5-4 0 0,-3 4 1 16,0-2-11-16,-6-39 0 0,-5 42 0 15,-3 11 3-15,-6-25 1 0,1 36-1 0,-1 11 1 16,-2-5-4-16,-3 14 0 0,2-5-5 16,-10 10 1-16,8 1-1 0,-3 2 1 15,-16 15 4-15,10-3 0 0,1 2-29 16,-22 26 0-16,27-20 0 0,-5 3-1 15,2-3 30-15,0 0 0 0,1 0 0 0,2 9 36 16,-19 25-1-16,14-26 0 0,7 1 1 16,-1 33-36-16,7-33 0 0,12-1 4 0,13 26 1 15,-8-33-1-15,6-7 1 0,24 6-5 16,-13-25 0-16,-3-3-13 0,38-17 0 16,-30-3 0-16,3-8 1 0,6-3 12 15,-1-8 0-15,3 0 0 0,-5-4-43 0,0-7 1 16,2 2-2-16,0-3 2 0,6 1 42 0,31-54 0 15,-40 53 0-15,-7 0-149 0,30-47 0 16,-37 56-1-16,-4 5 2 0,7-19 148 16,-16 33 0-16,-2 1-76 0,2-6-1 15,-6 16 1-15,4 4 0 0,-4 5 76 16,1 3 0-16,2 0-63 0,11 0 1 16,-10 0 0-16,2 8 1 0,2 12 61 15,-2-3 0-15,3 3 129 0,6 30 1 16,-9-21-1-16,0 1 2 0,5 41-131 15,-10-35 0-15,-6 4 67 0,0-1 0 0,-3 1 1 0,0 2 0 16,3-6-68-16,-5 7 0 0,5-1 0 0,-6-6 0 16,3 1 67-16,-2 19 1 0,-3-33 0 15,2-4 0-15,-8 4-68 0,6-9 0 0,5-8 44 16,-11 8 1-16,9-6 0 0,-3-8 1 16,-3 3-46-16,2-6 0 0,4 3-7 15,-1-8-1-15,1-4 1 0,-1-5 1 0,3-8 6 16,3-6 0-16,3-11 0 0,3-9 0 0,5-5 18 15,22-73 1-15,-19 53-1 0,11 3 1 16,-6-6-19-16,6-6 0 0,2 7 0 0,4-15 10 16,35-76 1-16,-33 104-1 0,3 6 1 0,50-31-11 15,-48 62 0-15,1 20 47 0,33 13 1 16,-44 9 0-16,2 23 1 0,-2 5-49 16,-4 12 0-16,1 7 0 0,0 13-76 0,14 61 1 15,-25-96 0-15,-14-39-1316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29:27.2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12958 10841 11 0,'0'0'0'0,"0"0"0"0,0 0 0 0,0 0 0 0,0 0 1 16,0 0-1-16,0 0-9 0</inkml:trace>
  <inkml:trace contextRef="#ctx0" brushRef="#br0" timeOffset="1050.23">13017 10765 11 0,'0'0'0'16,"0"0"0"-16,0 0 0 0,0 0 1 15,0 0-1-15,0 0 1 0,0 0-1 16,0 0 0-16,0 0 0 0,0 0 1 16,0 0-1-16,0 0 1 0,0-28-1 15,0 28 0-15,0 0 0 0,0-3 0 16,0 3 0-16,0 0 1 0,0 0-1 16,0 0 0-16,0 0 0 0,0 0 0 0,-6 0 0 15,6 0 0-15,-8 8 0 0,2 1 0 16,-5 2 67-16,3-5 0 0,0 2 0 0,2 0 1 0,6-2-68 15,0-6 0-15,-6 9 0 0,-2-4 0 0,8-5 92 16,0 0 1-16,0 0 1 0,0 0-1 0,0 0-93 16,0 0 0-16,-5 0 0 0,5 0 0 0,0 0 49 15,0 9 0-15,0-9 1 0,-6 0-1 0,6 0-49 16,-8 2 0-16,2-2 0 0,1 0 0 0,-6 3 51 16,2 0 1-16,4 3-1 0,-1-6 2 0,-2 0-53 15,3 0 0-15,-1 0 0 0,3 0 0 0,3 0 68 0,0 0 1 16,0 0-1-16,0 0 2 0,0 0-70 0,0 0 0 15,0 0 0-15,0 0 0 0,0 0-2 0,-5-9 0 16,5 9 0-16,0 0 0 0,-6 0 2 0,6 0 0 16,-5 3 0-16,2 3 0 0,3-1 39 0,-6-2 0 15,-2 3 0-15,3-3 0 0,-1 2-39 0,-2 1 0 0,2-3 0 16,6-3 0-16,0 5 39 0,0-5 1 0,0 6-1 16,0-6 0-16,0 0-39 0,0 0 0 0,0 0 0 15,0 0 0-15,6 0 32 0,2 0 1 0,-2 3-1 16,7-1 1-16,7-2-33 0,-6-2 0 0,2-1 0 15,-2 3 0-15,5 0 21 0,1 0-1 0,-7 0 0 16,-1-6 0-16,-4 3-20 0,0 1 0 0,9 2 0 16,-3 0 0-16,-1 0 24 0,1 0 0 0,5-3 0 15,6 3 0-15,0-6-24 0,-3 1 0 0,0 2 0 16,0-6 0-16,3 6 14 0,20 1 1 0,-26-7 0 16,3 4 0-16,28 5-15 0,-25 0 0 15,2 0 35-15,-2 0 2 0,0 0-1 0,3 2 0 16,-4 1-36-16,-2 0 0 0,3 3 0 0,-5-6 0 15,5 2-5-15,-6-2 0 0,6 0 0 0,2 0 0 0,-2 0 5 16,28-2 0-16,-20 2 0 0,6-6 7 16,24-2 1-16,-38-1-1 0,3 9 1 15,16-5-8-15,-25-4 0 0,0 3 1 16,15 4 1-16,-15 2-1 0,6-3 1 16,8 0-2-16,-14 3 0 0,-5 3 19 15,11 0 0-15,-11-3 0 0,0 2 1 0,10 4-20 16,-10-6 0-16,-3 0-7 0,9 0 1 15,-7 0-1-15,-4 0 1 0,16-6 6 16,-12 6 0-16,-2-2 11 0,23-4 1 16,-23 6-1-16,8-6 1 0,14 1-12 15,-19 2 0-15,0 3-29 0,11-14 1 16,-17 8-1-16,3 3 1 0,0 1 28 16,-3-1 0-16,-8 3-20 0,6-9 0 15,-6 9 0-15,3-5 1 0,-1-1 19 16,-2 6 0-16,0-6-15 0,0 4-1 15,-2-7 1-15,-1 4 0 0,-3-4 15 16,-5 1 0-16,3 2-68 0,-25-2 0 16,13 5 0-16,-4 0 0 0,-29 3 68 15,28 6 0-15,-2 2-55 0,-26 9 1 16,28-11-1-16,6-1 0 0,-34 12 55 16,23-6 0-16,2 1-35 0,-30 13 1 15,28-19-1-15,2 5 1 0,-27 9 34 0,33-15 0 16,-8-2-48-16,8 3 1 0,-3-4-1 0,-6 1 1 0,9 6 47 15,-8-9 0-15,5 2 0 0,3 1 0 16,-3 0-32-16,-3-3 0 0,6 6 0 0,0-6 0 0,3 0 32 16,-6 3 0-16,0 2 0 0,3 1 0 0,-3-1-39 15,-2 4 0-15,4 5 1 0,1-6 0 0,-2 6 38 16,4 0 0-16,-5 1 0 0,3-10 0 0,-3 6-101 16,1 1-1-16,-1-4 1 0,3 1 0 0,2 2 101 15,-5-6 0-15,12 4 0 0,-1-6 0 0,-3 2-78 0,-2 1 0 16,-1 2 0-16,1-2 0 0,5-3 51 0,-5 2 1 15,5-5 0-15,0-5 0 0,14 5-40 0</inkml:trace>
  <inkml:trace contextRef="#ctx0" brushRef="#br0" timeOffset="3716.55">10378 11693 55 0,'0'0'0'0,"0"0"0"0,0 0 0 0,0 0-3 0,0 0 1 0,31 3-1 0,-23 3 1 0,-2-1 2 0,-1-2 0 16,3 3 0-16,-8-6 0 0,6 2-5 0,-6-2 0 15,6 9 0-15,-6 2 1 0,-6-5 4 0,6 2 0 0,-6 1 0 16,6-1 0-16,-8 3 74 0,-8 20 1 16,7-17-1-16,-5 0 2 0,-5 15-76 15,8-15 0-15,11 0 59 0,-8 5 1 16,8-10 0-16,-6-1 1 0,6 12-61 16,0-14 0-16,0 5 51 0,-5 14 0 15,5-16 0-15,0 5 1 0,-6 19-52 16,6-24 0-16,6 5 77 0,-6 8 0 15,0-7 0-15,0-7 1 0,11 9-78 16,-3-14 0-16,3 2 17 0,8 9 1 16,-5-11-1-16,6 0 1 0,13 0-18 0,-8-3 0 15,-6-3 60-15,28-3 1 0,-22 6 0 16,-6-8 0-16,25-3-61 0,-22 5 0 0,3 3 17 16,20-11 0-16,-26 9 0 15,0 2 1-15,23 3-18 0,-23-3 0 0,6 0-29 16,19-3 0-16,-19 4 0 0,2-1 1 15,37 0 28-15,-39-5 0 0,3 2-131 16,35-8 1-16,-41-3-1 0,3 3 2 16,25-20 129-16,-31 12 0 0,0 2-131 15,15-22 1-15,-21 25-1 0,-13 17-194 0</inkml:trace>
  <inkml:trace contextRef="#ctx0" brushRef="#br0" timeOffset="4000.3">11450 11524 11 0,'0'0'0'16,"0"0"0"-16,0 0 0 0,0 0 0 0,0 0 1 0,0 0-1 0,0 0 1 0,0 0-1 0,0 0 0 0,-30-5 0 15,24 5 0-15,6 0 73 0,0 0 0 0,-2 0 0 16,-4 5 2-16,-8 1-75 0,3 2 0 0,-3 1 0 16,3-1 0-16,-2 4 130 0,-1 2 2 0,3 0-2 15,-3 3 2-15,6 5-132 0,-3 3 0 0,2 4 0 16,4 7 0-16,-1 1 105 0,3 47 1 15,1-39-1-15,-1 3 0 0,3 50-105 16,0-41 0-16,-6-1 68 0,6 3 0 0,0 6-1 0,0-1 1 16,-5 7-68-16,2 78 0 0,3-84 0 15,0-4 28-15,0 7 0 0,3 2-1 0,2 1 1 16,4-1-28-16,2-2 0 0,0-12 0 0,3-3 0 16,-1-2-137-16,-2-6 2 0,-2-17-2 0,2-14 2 0,-11-14-683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43:33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17790 1804 11 0,'0'0'0'0,"0"0"0"0,0 0 0 0,-31 0 1 0,23-6-1 16,-6 4 1-16,-10-12-1 0,12 8 0 0,4-2 28 15,-17-7 1-15,12 10-1 0,-1-4 1 16,-3 4-29-16,1 2 0 0,-4 3 0 0,1-6 37 16,0-2 0-16,-1 8 0 0,4 0 1 0,-1 8-38 15,-13-2 0-15,10-3 0 0,1 2-4 16,-20 9 1-16,20-11-1 0,0 9 1 16,-28 4 3-16,27-4 0 0,-4-4 59 15,-15 20 1-15,20-5-1 0,-6-4 1 16,-22 24-60-16,27-21 0 0,-5 6 46 0,-27 23 0 15,27-29 0-15,3 12 0 0,-22 25-46 16,24-25 0-16,4-3 59 0,-3 8 1 16,5-8-1-16,0-3 0 0,3-5-59 0,3 5 0 15,-1-3 0-15,4-2 0 0,5-3 46 0,0 25 0 16,-6-26 1-16,-2 9 0 0,2 23-47 16,1-28 0-16,5 5 17 0,-8 28 1 15,8-33 0-15,-6-4 0 0,6 23-18 16,0-19 0-16,0-1 49 0,8 21 1 15,3-15 1-15,-2 0-1 0,2 0-50 0,-3-5 0 16,3 5 0-16,3-6-9 0,0 6 1 0,-3-8 0 16,3 3 0-16,-6-9 8 0,3 2 0 0,-3 4 0 15,3-6 0-15,0 6-15 0,11 11 0 16,-10-11 0-16,-7-6 1 0,14 17 14 16,-5-12 0-16,0 1-10 0,11 19 1 0,-17-22 0 15,6 6 0-15,11 19 9 0,-11-20 0 16,-3-5 52-16,22 23-1 0,-14-26 0 15,1 0 0-15,24 14-51 0,-22-14 0 0,8 0 7 16,23 11 0-16,-28-13 0 0,2-4 1 16,28 6-8-16,-27-5 0 0,-3 2 29 15,3-3 1-15,2 1-1 0,-2 2 1 0,-1 0-30 16,4 1 0-16,-1 2 0 0,-2-6 0 0,-1 0 5 16,4 4 1-16,-7-4 0 0,10 1 0 0,-1 2-6 15,-6-3 0-15,4 1 0 0,-4 2 0 0,-2-3 5 16,6 1 0-16,-7 5 0 0,10-6 1 0,-1 4-6 0,-6-4 0 15,9-2 0-15,3-6 0 0,0 0-21 0,2 0 0 16,3-6 0-16,0 0 1 0,3-8 20 0,-2-2 0 16,2-4 0-16,-3-3 0 0,3-5-10 0,44-28 0 15,-50 28-1-15,6 0 1 0,36-37 10 16,-41 34 0-16,2-3-30 0,39-39 1 16,-45 39-1-16,1-2 1 0,33-29 29 15,-39 31 0-15,0 1 17 0,0 2 1 0,-2-3-1 16,-12 6 1-16,0 5-18 0,1 1 0 0,-12 2 0 15,3 3 0-15,-3 11 1 0,-2-8 0 0,-1 6 0 16,-5-6 1-16,0 3-2 0,0-15 0 16,0 7 0-16,-5-1-24 0,-3-31 1 15,-6 20 0-15,-6-2 0 0,-21-32 23 16,27 37 0-16,0 0 24 0,-19-34 0 0,19 31 0 16,3 3 1-16,0-9-25 0,3 0 0 15,-6 4 0-15,6-9-26 0,-9-51 1 0,9 50-1 16,-3-2 1-16,-11-53 25 0,5 47 0 15,-5 1-27-15,-22-43 1 0,14 45 0 16,2 11-1-16,-36-33 27 0,31 36 0 0,0 3 16 16,0 3 0-16,-3 6-1 0,3-4 1 0,-6 10-16 15,-5-4 0-15,3-3 0 0,2 9 0 0,-5-5-40 16,-64-12 0-16,53 19 0 0,-9 10 1 16,-77-4 39-16,67 20 0 0,-6 0-185 15,0 6 2-15,-3 8-1 0,3 3 0 0,2 11 184 16,-90 51 0-16,79-45 0 0,1 11-59 0,-94 53 1 15,90-55-1-15,92-57-141 0</inkml:trace>
  <inkml:trace contextRef="#ctx0" brushRef="#br0" timeOffset="1499.93">17829 7791 11 0,'0'0'0'0,"0"0"0"0,0 0 0 0,-34-3 1 0,21 6-1 0,-4 5 1 0,-24 1-1 16,16-1 0-16,0 6 0 0,-39 15 1 15,26-15-1-15,-4 5 1 0,-35 23-1 16,38-25 0-16,6 3 81 0,3-3 0 0,-3-6 1 15,-1 3 0-15,10 0-82 0,4 0 0 0,-7 0 0 16,2 1 0-16,-6 1 0 0,4 4 1 0,2-3 0 16,-3 8 0-16,3-2-1 0,-33 27 0 15,28-24 0-15,2 5 24 0,-24 33 1 16,19-30 0-16,8 3 0 0,-33 33-25 16,27-33 0-16,9-1 40 0,-3 6 2 0,6 1-2 15,-8-1 1-15,2 0-41 0,0 0 0 0,5 0 0 16,7-2 0-16,-1 2 100 0,-17 42 2 0,18-47-1 15,2 2 0-15,-3 43-101 0,5-43 0 16,4 1 60-16,5 39 0 0,5-40-1 16,-2 0 1-16,3 1-60 0,5-1 0 0,3 0 0 15,-1-2 3-15,7-3 0 0,-1 2 0 0,0 1 1 16,1 0-4-16,27 33 0 0,-22-34 0 0,5-2 15 16,22 39 2-16,-32-36-2 0,5 2 1 15,2-2-16-15,-7-3 0 0,4 2 0 0,-1-8 57 16,1 9 1-16,7-9-1 0,-4-8 2 0,7 2-59 15,2-8 0-15,-3 0 0 0,8 0 0 0,1-5 25 16,-1-3 1-16,3 2 0 0,3-5 0 0,3-3-26 16,-3-3 0-16,3 3 0 0,-6 0 0 0,3 0-11 0,0-6 0 15,2 4 0-15,-10-1 1 0,2 3 10 0,-2 0 0 16,0-3 0-16,-3 3 0 0,2-6-13 0,-4 3 0 16,7-2 0-16,0-4 1 0,6-2 12 0,-2 3 0 15,7-6 0-15,1-3 0 0,-1-3-32 0,59-31 2 16,-62 23-1-16,4-5 1 0,43-41 30 15,-46 38 0-15,3 2-23 0,46-45 0 16,-46 31 0-16,2 3 0 0,3-5 23 0,-6 2 0 16,-5 0 0-16,3 3 23 0,41-48 0 15,-52 48 0-15,-6-3 1 0,36-44-24 16,-36 49 0-16,0-4-17 0,-8 2 0 0,8-6 0 16,-5 0 1-16,8-5 16 0,-8 0 0 0,-4-6 0 15,-2-3 0-15,-2 0-52 0,2-75 0 16,-19 72 1-16,-6-2 0 0,-3-3 51 0,-10 11 0 15,-1 3 0-15,-8 11-3 0,1-8 0 0,-10 5 0 0,7 3 0 16,-4 3 3-16,-27-45 0 0,31 45 0 16,2-5-10-16,-33-49 1 0,27 57-1 15,4 5 1-15,-45-22 9 0,20 39 0 16,-6 12-26-16,-78 2 1 0,59 6-1 0,-12 14 0 16,-93 23 26-16,91-9 0 0,0 3-103 15,-97 37 1-15,94-40-2 0,3 8 2 16,-80 23 102-16,102-33 0 0,11-4-96 15,-67 12 2-15,67-26-1 0,58-8-146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30:20.5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14442 8202 258 0,'0'0'0'0,"0"0"0"0,0 0 0 0,0 0 2 0,0 0 1 0,0 0-1 0,-33 11 1 0,30-8-3 0,3-3 0 0,-6 0 0 16,1 0 0-16,-3 0 12 0,-3 0 1 0,-3 0-1 16,0 0 1-16,-11 0-13 0,-33 0 0 15,25 3 0-15,-6 5 32 0,-33 6 0 16,37-5 0-16,1 2 1 0,-37 14-33 16,32-5 0-16,-5 2 25 0,-36 18 1 15,46-18 0-15,-1-5 0 0,-37 23-26 0,41-18 0 16,4-2 31-16,-31 25 0 0,30-17 0 15,-2 3 0-15,5 3-31 0,3-1 0 0,2 4 0 16,1 5 18-16,0 0 0 0,-1 1 0 0,1 2 0 0,-6-3-18 16,-13 51 0-16,18-57 0 0,-5 6 32 15,-11 43 0-15,17-40 0 0,2 3 0 16,4 2-32-16,-7-2 0 0,7 3 0 0,-7 2 33 16,6 3 0-16,-5-5 0 0,8 3 1 0,-3 2-34 15,-5 51 0-15,8-57 0 0,8 7 30 16,-2-7-1-16,10 1 0 0,3-3 1 0,3 2-30 15,3 1 0-15,6-14 0 0,4-4 0 0,4-2 9 0,0 3 1 16,8-11-1-16,-3-1 1 0,5-2-10 0,-4-6 0 16,4-9 0-16,1 4 0 0,0-9 7 0,-1-6 1 15,1 1-1-15,0-4 1 0,-6-5-8 0,5-3 0 16,1-2 0-16,-6-1 0 0,6-3 44 0,-3 1 1 16,11-6-1-16,-3 0 0 0,8-1-44 0,64-30 0 15,-63 31 0-15,5-6-5 0,58-25 1 16,-64 31-1-16,6 0 1 0,58-28 4 15,-63 25 0-15,-6 0 25 0,3 0 1 0,-6 0-1 16,3-3 1-16,-9-2-26 0,7-1 0 0,-12-2 0 16,0 2 0-16,-3-11-17 0,23-47 1 15,-28 41-1-15,2 1 1 0,18-54 16 16,-26 56 0-16,0 9 39 0,-5 0 0 0,5 0 0 16,1-6 2-16,-1 3-41 0,0-6 0 0,-5 9 0 15,-3-6 0-15,3 6-10 0,0-40 0 16,-14 43 1-16,-6 0 0 0,-13-29 9 0,5 40 0 15,0-3 3-15,-24-20 1 0,18 26-1 16,1 2 1-16,-33-13-4 0,21 16 0 16,4 3-33-16,-12 3 1 0,-5 0 0 0,-3 0 0 0,-11 0 32 15,0 0 0-15,-11 0 0 0,2 0 0 0,-10 5-34 16,0-2 1-16,5 8 0 0,0 12-1 0,-3-1 34 16,-82 43 0-16,71-12 0 0,-2 15-108 15,-100 64 0-15,97-59-1 0,91-59-593 16</inkml:trace>
  <inkml:trace contextRef="#ctx0" brushRef="#br0" timeOffset="1583.27">14033 10708 258 0,'0'0'0'0,"0"0"0"0,-28-2-49 0,-21-7 1 0,27 9 0 0,0-5 1 16,-25-1 47-16,19 3 0 0,-2 3-4 0,-37-8 0 16,34 2 0-16,3 0 0 15,-28-2 4-15,30 8 0 0,-2 0-5 0,-31 0 1 16,36 3 0-16,-5 8 0 0,-17 6 4 16,22 3 0-16,0-1-5 0,3 4 1 15,-3 5 0-15,6 0 0 0,5 0 4 0,-5 9 0 16,2-9 0-16,3 3 0 0,6 3 61 0,-11 36 1 15,13-33-1-15,0-4 2 0,6 41-63 16,-2-41 0-16,4 4 72 0,10 33 0 16,-7-33 0-16,9-1 1 0,-6-5-73 0,3 9 0 15,3-4 0-15,5-5 60 0,-5 3 1 0,6 0-1 16,-1-6 2-16,0 3-62 0,6 3 0 0,-3-6 0 16,3 3 0-16,5 2 116 0,23 32 2 15,-28-37-2-15,-3-5 1 0,33 33-117 16,-33-28 0-16,9 6 16 0,21 25 1 15,-19-31-1-15,0-8 1 0,36 22-17 0,-30-22 0 16,3-1 66-16,7 1 1 0,-5-11-1 0,-5-4 2 16,8-5-68-16,-3-8 0 0,-2 5 0 0,2 3 0 15,0 0 30-15,0-3 0 0,3 3 0 0,3 0 1 16,2 0-31-16,-7 0 0 0,7 0 0 0,1 0 0 0,-1 0 26 16,6 0 0-16,-5-6 1 0,-4 6 0 0,4 0-27 15,-1 0 0-15,1 0 0 0,-1 0 0 0,4 0 15 16,-10 0 0-16,7 0 0 0,-1-2 0 0,-2-1-15 15,58-8 0-15,-53-1 0 0,-5-5 38 16,52-11 0-16,-49 14 0 0,-6 0 1 16,49-11-39-16,-46 11 0 0,-3 3-2 0,50-18 0 15,-56 15 0-15,-2 0 0 0,35-19 2 16,-35 16 0-16,-6-3 11 0,33-17 1 16,-35 23-1-16,-4-8 1 0,4 2-12 15,-4 0 0-15,-2 4 0 0,0-10-3 0,0 4 0 16,-3-1 0-16,-3 1 0 0,1 2 3 0,-6 0 0 15,-3 3 0-15,-3-5 0 0,3 5-10 0,-8 3 0 0,-3-6 1 16,0 1 0-16,-3-1 9 0,-8-22 0 16,3 14 0-16,-6-3 9 0,-17-31 0 15,18 39 1-15,-1 1 0 0,-11-18-10 16,11 23 0-16,0-2-8 0,-16-12 0 16,11 8 0-16,-1 6 1 0,-29-14 7 15,26 17 0-15,-10 0-4 0,-36-5 0 16,36 10 0-16,-6 6 1 0,-5 1 3 0,6-1 0 15,-1-11 0-15,0 0 13 0,1 0 0 0,-1-1 1 16,0-4-1-16,6 2-13 0,0-8 0 0,0 8 0 0,0-6 0 16,2 3-10-16,-2 1 1 0,0 2-1 0,-3 3 1 15,-3-6 9-15,1 3 0 0,-4 6 0 0,-2 3 0 16,-3 8-15-16,-3-9 1 0,-2 4-1 0,-1 5 1 0,-5 0 14 16,0 5 0-16,6-10 0 0,-6 5 0 0,0-6-15 15,-58-8 0-15,52 5 0 0,4 1 1 16,-62-12 14-16,64 12 0 0,0-1-90 15,-58 4 0-15,58 5 1 0,5 3 0 16,-5 8 89-16,-13 17 0 0,-1 9 0 0,-11 13-154 16,-97 77 1-16,81-60 1 0,-12 18-126 15,-5 5 152-15,-13 8 1 0,-7 3-1 0,136-101-205 0</inkml:trace>
  <inkml:trace contextRef="#ctx0" brushRef="#br0" timeOffset="27749.68">25928 9614 11 0,'0'0'0'0,"0"0"0"0,0 0 0 0,0 0 0 0,0 0 1 0,0 0-1 0,-28 23 1 15,23-23-1-15,-1-6 0 0,1 6 0 0,2 0 0 16,3 0 0-16,0 0 1 0,0 0-1 0,0 0 1 16,0-6-1-16,0 6 0 0,-8-2 0 0,8 2 0 0,0 0 0 15,-3-6 0-15,3 6 0 0,-6 0 1 0,6 0-1 16,0-6 0-16,0 6 0 0,0 0 0 0,0 0 0 15,-2-3 0-15,2 3 0 0,0-8 0 0,0 8 0 16,2-6 0-16,7-2 0 0,-1-3 0 0,0-3 67 16,3 0 0-16,3-3 0 0,0-3 1 0,2 3-68 15,1-3 0-15,-6 6 0 0,-3 6 0 0,3 2 22 16,-5 1 1-16,-1 2 0 0,-5 3 0 0,9-6-23 16,-9 6 0-16,5 0 0 0,-5 0 0 0,0 0 31 0,3 6 0 15,-3-6 0-15,0 0 0 0,0 0-31 0,0 8 0 16,0-5 0-16,0 8 0 0,0-2 70 0,0 2-1 15,-3 12 0-15,-8-4 1 0,3 7-70 0,-17 27 0 16,11-28 0-16,0 3 19 0,-10 29 0 16,15-38 0-16,-2-2 0 0,-14 17-19 15,12-11 0-15,1-1 16 0,-15 17 0 16,13-16 0-16,-5-6 0 0,-20 22-16 16,22-25 0-16,4 0 19 0,-9 9 1 15,16-15 0-15,-2 4 0 0,5-10-20 0,3 4 0 16,-3 0 0-16,0 2-13 0,1 1 0 0,2-1 0 15,-6 3 1-15,12-8 12 0,-6 8 0 0,0-5 0 16,0 2 0-16,0 1-2 0,2-1 1 0,-2 3 0 16,0-2 0-16,3-3 1 0,0 2 0 0,0 0 0 0,-3-2 0 15,3 0 37-15,2 2 1 0,-5-2 1 0,0 5-1 16,0 0-38-16,3-2 0 0,0-1 0 0,-1 3 0 16,4 3 54-16,-1 1 1 0,-2-4 0 0,8 0 1 15,-3-5-56-15,4 2 0 0,-1 1 0 0,2-4 0 0,7-2 55 16,-1 0 0-16,6 0 0 0,3-3 0 0,2 5-55 15,3-5 0-15,0 0 0 0,-5 0 0 0,2 3 27 16,3 0 0-16,-8 5-1 0,3-8 1 0,-1 9-27 16,-2-9 0-16,0 5 0 0,0 4 0 0,-6 5-43 15,26 6 1-15,-18-9-2 0,-7 3 2 16,27 14 42-16,-23-14 0 0,1 6-131 0,14 11 0 16,-20-17 0-16,1 3-151 0,13 14 130 15,-22-23 0-15,-11-8-216 0</inkml:trace>
  <inkml:trace contextRef="#ctx0" brushRef="#br0" timeOffset="28249.6">25881 10059 448 0,'0'0'0'0,"0"0"0"0,0 0 0 0,0 0-46 0,0 0 0 0,25 5 0 0,-17-2 0 0,0 0 46 16,1-3 0-16,2 0 0 0,5-3 0 0,6 3 79 0,36-3 1 16,-22-5-1-16,-3-3 2 0,45-20-81 15,-37 11 0-15,1-3 124 0,49-24 1 16,-33 24-1-16,5 1 1 0,70-26-125 15,-59 20 0-15,7-1 26 0,1-2 1 16,1 3 0-16,3 0 0 0,-3 0-27 0,5 6 0 16,6-7 0-16,-8 1 0 0,-1 0 51 0,1 0 2 0,0 6-2 15,-1 2 1-15,1 3-52 0,2-3 0 0,-10 6 0 16,5 6 0-16,2-1-110 0,-2 4 0 0,-11-1 1 16,0 6-1-16,-3 0 110 0,0 6 0 0,-6-12 0 15,-2-2 0-15,-61 8-718 0</inkml:trace>
  <inkml:trace contextRef="#ctx0" brushRef="#br0" timeOffset="30000.88">25828 12065 11 0,'0'0'0'0,"0"0"0"0,0 0 0 0,0 0 1 0,0 0-1 16,0 0 1-16,-38 14-1 0,32-14 0 15,-5 0 0-15,-8 2 1 0,5 4-1 16,0-3 1-16,-19 0-1 0,16-3 0 0,4 0 0 16,-7-3 0-16,12 3 0 0,0-3 1 15,-3-3-1-15,11 6 0 0,-9-5 0 16,-2 2 0-16,6-3 0 0,5 6 0 16,-6-8 0-16,1 8 0 0,2-6 25 15,3 6 0-15,-8-3 0 0,8 3 0 0,-6-5-25 16,6 5 0-16,-5-3 89 0,5 3 2 15,5 8-2-15,-5-8 1 0,-5-8-90 16,5 8 0-16,8 8 61 0,-5 7 0 16,-6-4 0-16,0 0 0 0,3 3-61 15,-11 6 0-15,3 2 0 0,-9 9 68 0,1 3-1 16,-1-6 0-16,-2-5 0 0,-1 5-67 0,1-6 0 0,0 1 0 16,2 2 0-16,-2-2 50 0,0 5-1 0,-4-6 0 15,1 6 1-15,-3 6-50 0,-19 20 0 16,25-29 0-16,5-3 1 0,-19 21 0 15,19-29 0-15,3-6 1 0,-3 12-2 16,6-15 0-16,3 4-7 0,2 5 0 16,0-8 0-16,-5 5 0 0,-1 9 7 15,7-6 0-15,2 0-17 0,-9 5 1 16,9-10-1-16,3-6 1 0,14 8 16 16,-9-8 0-16,0 2 11 0,25 4 0 15,-10-6 0-15,10 5 1 0,38-5-12 0,-43 0 0 16,5-1 34-16,31 4 0 0,-34-3 0 15,-2 3 2-15,30 2-36 0,-28-2 0 16,3-1-35-16,28 12 2 0,-30-11 0 0,2-6 0 16,30 8 33-16,-30-2 0 0,0-3-101 15,1 2-1-15,2 1 1 0,-6-6-1 0,3 3 102 16,0 0 0-16,-5-3 0 0,-3 0 0 0,0-3-117 16,-9 0-1-16,1 3 1 0,-3 0 0 0,-3 0 79 15,2 0 1-15,-13 0 0 0,0 0-83 16</inkml:trace>
  <inkml:trace contextRef="#ctx0" brushRef="#br0" timeOffset="30386.01">25411 12608 11 0,'0'0'0'0,"0"0"0"0,0 0 0 0,-33 16 1 16,25-4-1-16,-3-10 1 0,2 10-1 15,9-12 0-15,3 5 14 0,3-5 1 16,-1 0-1-16,4 0 1 0,27-2-15 16,-14-7 0-16,16 1 165 0,6-9 2 0,1 3-1 15,-4-3 0-15,1 0-166 0,-4-6 0 0,9 4 0 0,6-4 0 16,10-5 102-16,-5 3-1 0,3-1 1 0,3 1 0 15,5 0-102-15,2-3 0 0,-7 8 0 0,-3-3 0 16,2 9 60-16,1 0 0 0,2 0 1 0,0 0 0 16,3 6-61-16,0 2 0 0,1-8 0 0,-1 0 0 0,-6 3 28 15,78-15 1-15,-69 12-1 0,5-5 1 16,86-15-29-16,-83 9 0 0,9-4-93 16,87-32 1-16,-95 30-1 0,-4 3 1 15,-5-6 92-15,0 11 0 0,-1-2 0 0,-7 2-101 16,2-2-1-16,-16-14 1 0,-3-12-1 0,-47 51-440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33:27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6102 14006 381 0,'0'0'0'0,"0"0"0"0,0 0 40 0,-63-6 0 16,43 9 0-16,1 3 1 0,-14 2-41 15,19-5 0-15,3 0 48 0,3-6 1 16,2 3 0-16,-2 3 0 0,2-1-49 16,6-2 0-16,0 0 7 0,-11 6 1 15,11-6 0-15,-2 3 1 0,-4 8-9 16,1-5 0-16,5 8-65 0,-14 28 2 15,8-11 0-15,1 11 0 0,2 51 63 16,3-51 0-16,-6 0-6 0,-5 3 1 0,9 12 0 16,-9 2 0-16,5 8 5 0,-8 77 0 15,14-77 0-15,-5 9 0 0,2 0 0 0,3 6 0 0,-6-1 0 16,1 1 0-16,-9 78 0 0,9-78 0 16,-1 2-2-16,-2 65 0 0,-6-84 0 15,3-6 1-15,3 3 1 0,-3-6 0 0,5-5 0 0,3 0 25 16,-8 50-1-16,3-53 0 0,-3-3 1 15,-3 34-25-15,14-48 0 0,0-3-102 16,6 17 1-16,-6-28 0 0,8-6-1 16,3 11 102-16,-11-10 0 0,3-4-20 15,2 6 0-15,-5-14 0 0,0 0-70 0</inkml:trace>
  <inkml:trace contextRef="#ctx0" brushRef="#br0" timeOffset="450.41">5437 15384 11 0,'0'0'0'0,"0"0"0"0,0 0 0 0,0 0 0 0,13 34 1 16,-13-23-1-16,0 3 1 0,0 29-1 16,0-21 0-16,-5 3 81 0,-3 20 1 15,2-19 0-15,-2-4 0 0,8 23-82 0,3-14 0 16,2 9 107-16,-5-1 1 0,6 12-1 0,-1-1 2 16,3 7-109-16,17 64 0 0,-16-62 0 15,2 0 16-15,8 48 1 0,-11-60 0 0,-8-2 0 16,0-5-17-16,0 2 0 0,6 3 0 0,-6 3 108 15,0-6 1-15,5 3-1 0,1 3 0 0,-3 0-108 16,13 45 0-16,-8-48 0 0,6-3 39 16,17 25-1-16,-12-41 0 0,-5-12 1 15,30 0-39-15,-25-14 0 0,3-11-5 16,3-1 1-16,6-16 0 0,2-8 0 0,0-9 4 16,55-76 0-16,-41 45 0 0,0-12 7 0,66-97 0 15,-46 95 0-15,-1 2 1 0,3-4-8 16,8 4 0-16,1 1 0 0,7-3-63 0,70-76 0 15,-97 87-1-15,-58 79-872 0</inkml:trace>
  <inkml:trace contextRef="#ctx0" brushRef="#br0" timeOffset="17584.41">26359 14523 11 0,'0'0'0'0,"0"0"0"0,0 0 0 0,0 0 0 0,27-19 1 0,-16 5-1 0,-5 2 1 16,-6 12-11-16</inkml:trace>
  <inkml:trace contextRef="#ctx0" brushRef="#br0" timeOffset="32883.71">23345 679 11 0,'0'0'0'0,"0"0"0"0,0 0 0 0,0 0 1 0,0 0-1 15,0 0 1-15,33 0-1 0,-33 0 0 0,0-9 0 16,0 9 1-16,0 0-1 0,8-5 1 15,3 5-1-15,-11 0 0 0,6-6 0 16,-3 3 0-16,2 3 0 0,1 0 1 16,5 0-1-16,-3 0 0 0,-2 0 22 15,2 0 0-15,-8 0 0 0,6 0 1 16,-1 0-23-16,-5 0 0 0,0 0 88 0,3 14 2 16,-3-14-1-16,-3 9 0 0,0 10-89 15,1-10 0-15,-7 5 92 0,4-6-1 16,5 6 0-16,0-8 2 0,0 3-93 0,2-4 0 15,-2 4 0-15,0-1 0 0,3 3 90 0,6-2 0 16,-7-4 1-16,4 9 0 0,5-5-91 0,-3-1 0 0,3 6 0 16,-3-5 0-16,4 2 18 0,-1 3 0 0,-3-5 0 15,0 5 0-15,3 0-18 0,3 14 0 16,-8-14 0-16,-4 0 5 0,9 14 1 16,-5-11 1-16,-3-3-1 0,8 20-6 15,-6-12 0-15,1-2 52 0,8 17 0 16,-14-15 0-16,2-2 0 0,4 22-52 15,-6-19 0-15,0-4 43 0,5 35 0 16,-5-21 0-16,6 4 0 0,2 33-43 16,-2-36 0-16,-1-3 36 0,1 3 1 0,-4 2-1 15,4-7 2-15,-6 1-38 0,0 32 0 16,-6-34 0-16,4 3 18 0,-9 23 1 0,5-23 0 16,3-3 0-16,3 23-19 0,-2-23 0 15,4 6 15-15,12 22 0 0,-11-20 0 0,2-5 1 16,7 3-16-16,-4-3 0 0,-3 3 0 0,1-6 4 15,-1 0 0-15,-2 0 0 0,-3 9 1 0,-3-4-5 16,-8 41 0-16,3-32 0 0,3 0 7 16,-20 37 0-16,11-43 0 0,0 1 0 15,-11 30-7-15,20-30 0 0,-1-9 44 16,1 31 1-16,2-31-1 0,3 1 0 16,-6-1-44-16,6-6 0 0,0 6 0 0,6-5-16 0,-6 2 1 15,3 3-1-15,-3 3 1 0,2-3 15 0,1 43 0 16,-6-40 0-16,3 2-2 0,3 32 0 15,3-37 0-15,-6 6 1 0,5 25 1 16,-2-36 0-16,0 2 24 0,5 26 0 16,-8-23 0-16,6-6 0 0,-6 1-24 15,5 2 0-15,3 6 0 0,-2-3-11 0,-3 0 0 16,2 0 0-16,1-5 1 0,-1-1 10 0,9 18 0 16,-8-18 0-16,-4 6-11 0,1 23 0 15,-3-20 0-15,0 3 1 0,-5 30 10 16,5-30 0-16,-6-6-6 0,6 37 1 15,0-37-1-15,-6 3 1 0,6 3 5 0,6-6 0 16,-6 0 0-16,6 3-4 0,-6 3 1 0,2-6 0 16,1 3 0-16,5 3 3 0,-2 28 0 15,-3-26 0-15,2 1-2 0,6 27 1 16,-8-30 0-16,3 3 0 0,2 33 1 16,-8-42 0-16,0 3 22 0,0 40 0 0,0-43 0 15,0 3 1-15,-3 2-23 0,3 4 0 0,0 0 0 16,0 2 7-16,3 26 1 0,0-29-1 15,-3-2 1-15,5 45-8 0,-2-43 0 0,-3-2 43 16,5 45 0-16,-5-43 1 0,0 1-1 16,0 33-43-16,-5-27 0 0,2-7-9 15,-2 1 0-15,-1 5 0 0,1 6 0 0,-1-9 9 16,-8 46 0-16,9-38 0 0,2-2 26 16,-11 45 1-16,9-50 0 0,-7-1 0 15,-1 40-27-15,7-37 0 0,1-5 25 0,2 5 0 16,-3 9 0-16,-5-4 0 0,3-2-25 0,-6 54 0 15,9-48 0-15,-4 5-8 0,-2 37 0 16,11-57 0-16,0 6 1 0,6 32 7 16,-12-35 0-16,6 3 24 0,-5 0 0 15,2 3 1-15,0-2 0 0,1 7-25 0,-15 23 0 16,9-39 0-16,-3 11-27 0,-11 65-1 16,8-57 1-16,8 4 1 0,-5-1 26 0,6 0 0 15,2 0 0-15,-5-5 23 0,-1 56 1 16,9-48 1-16,0-3-1 0,-2 51-24 15,-4-59 0-15,0-3-17 0,-2 37 0 16,0-43 0-16,5 0 1 0,3-2 16 0,0 5 0 16,-3-5 0-16,3 5-20 0,0 3 1 0,0 3 0 15,-5-6 0-15,5 9 19 0,-14 41 0 16,3-44 0-16,3 3 9 0,-6 47 1 16,8-47 0-16,1 0 0 0,-3 5-10 0,2-3 0 0,0 4 0 15,6-1 7-15,0 56 1 0,0-61-1 16,0-6 1-16,9 45-8 0,-4-53 0 15,1-4-1-15,5 27 1 0,-3-32 0 0,-2 0 0 16,2 0 0-16,3 0 0 0,-8 0 0 0,2-5-2 16,1 5 1-16,-1 0 0 0,-2 0 0 0,-3 3 1 15,0 3 0-15,3-6 0 0,0 3 0 0,2 3 8 16,1 28 0-16,-6-34 0 0,2 0 0 16,4 25-8-16,0-27 0 0,-6-1-5 15,5 23 1-15,-2-26 0 0,2 6 0 0,1 37 4 16,-3-37 0-16,-1-2 30 0,1-1 2 15,0-3-2-15,-3-5 1 0,3-3-31 0,2 0 0 16,-5 0 0-16,0 1 0 0,0-1-16 0,0 2 0 16,0-1 0-16,0 4 0 0,-5 4 16 0,2-1 0 15,0 1 0-15,0-1 0 0,1 4 4 0,-7 21 1 16,4-21 0-16,-3 2 0 0,-6 25-5 16,8-30 0-16,6-6-14 0,0 16 0 15,-5-24 0-15,2-1 0 0,3 9 14 16,0-5 0-16,0-1-35 0,0 14 1 15,0-11-1-15,3-3 1 0,2 3 34 0,-5 1 0 16,0-1 0-16,0 2-11 0,-5 1 0 0,5 3 0 16,0 5 0-16,-3 6 11 0,0 3 0 0,0-3 0 15,3 0 0-15,-5-3 36 0,-1-3 0 0,1-2 0 16,2 2 0-16,-3-11-36 0,6 3 0 0,0 0 0 16,0-3 0-16,0 3 0 0,0 11 1 15,0-11 0-15,6 0 0 0,-3 20-1 0,0-21 0 16,-1 7 4-16,4 16 1 0,-6-19-1 15,0 2 1-15,0 15-5 0,0-14 0 0,0-1 27 16,0 3 2-16,0-2-2 0,0-1 1 0,0 1-28 16,5-3 0-16,-5-1 0 0,0 4 0 0,-5-6 16 15,5 0 0-15,-6-1 0 0,4 4 1 0,-1 3-17 16,0-1 0-16,3 3 0 0,-6 1 0 0,6-1-6 16,0 3 1-16,0 0 0 0,-5-2 0 0,5-1 5 15,0 12 0-15,5-21 0 0,-5-1-11 0,6 10 1 16,-3-11 0-16,2 3 0 0,1 17 10 15,-6-20 0-15,0 0 8 0,0 0 0 16,0-6 0-16,-6 1 0 0,4 8-8 16,2-9 0-16,0-2 16 0,0 5 1 15,0-6 0-15,2 1 0 0,4 5-17 16,-6-5 0-16,0 0-21 0,5 2 0 16,-5-8 0-16,0 0 1 0,0 0 20 15,0 0 0-15,0 0-70 0,6 6 0 16,-6-6 1-16,0-9 0 0,-3 4 69 15,3 5 0-15,0 0-108 0,-3-6 2 16,3 6-1-16,0 0 0 0,0 0 107 16,-5-6 0-16,5 6-194 0,-6-11 1 15,4 0-1-15,-1-6-191 0,0-34 196 16,-3 23-2-16,6 28-265 0</inkml:trace>
  <inkml:trace contextRef="#ctx0" brushRef="#br0" timeOffset="33300.41">22917 12143 1022 0,'0'0'0'0,"0"0"0"0,0 0 61 0,0 0-1 0,0 0 0 0,0 0 0 16,0 0-60-16,0 0 0 0,0 0 33 0,0 0-1 15,16 28 0-15,-5-11 0 0,-2 3-32 16,5 8 0-16,2 3 0 0,3 6 130 0,1 5 1 16,-1-3-1-16,0-11 1 0,4-2-131 0,1-1 0 15,1-2 0-15,0 7 0 0,0 1 9 0,28 34 1 16,-31-28-1-16,-3-6 1 0,11 47-10 16,-16-38 0-16,-8 2 7 0,-6 3 0 15,0-6 0-15,0-2 0 0,-6 0-7 0,1-4 0 0,-4-2 0 16,4 0 0-16,-3 0 44 0,2-3 1 0,0-5-1 15,1-9 0-15,2-8-44 0,3-1 0 0,0 1 0 16,0-6 0-16,0 5-16 0,0-5 0 0,8 0 0 16,1 0 1-16,2 0 15 0,-3 0 0 0,17-16 0 15,8-4 0-15,11-17-14 0,50-56 1 16,-52 34-1-16,-4-8 0 0,1-6 14 0,13-17 0 16,12-9 0-16,2-2-127 0,81-133-1 15,-75 111 1-15,-1-4 0 0,70-149 127 16,-77 138 0-16,-64 138-1148 0</inkml:trace>
  <inkml:trace contextRef="#ctx0" brushRef="#br0" timeOffset="36200.25">23254 608 617 0,'0'0'0'0,"0"0"0"0,14 34-119 0,5 8 1 0,-13-13 0 0,-4-7-1 16,4 1 119-16,-6 10 0 0,-8-2 0 0,2 6 96 0,-19 39 1 16,17-45-1-16,2-3 1 0,-2 20-97 15,11-26 0-15,2-8 110 0,15 14 0 16,-15-19 1-16,3 2-1 0,12 3-110 16,-15 0 0-16,-2-3 22 0,8 23 1 15,-5-14 1-15,-6 2-1 0,2 38-23 16,-4-21 0-16,-4 3 12 0,-8 40 1 15,9-40-1-15,5 6 1 0,-6-6-13 0,4-5 0 16,-4-1 0-16,0 1 58 0,-2 47 0 16,8-36 1-16,0 3-1 0,-5 55-58 15,-6-49 0-15,2-4 46 0,1 9 1 0,3-6-1 16,-1 1 1-16,0 2-47 0,4 62 0 16,2-65 0-16,0 0 38 0,0 60-1 15,-3-55 0-15,3-1 1 0,0-4-38 0,-3 14 0 16,3-2 0-16,3 8 30 0,0 76 1 0,-6-77-1 15,0 4 2-15,0 76-32 0,3-87 0 16,3 2 17-16,5 71 1 0,-2-77 0 16,-6 7 0-16,3 72-18 0,2-73 0 15,1 1 19-15,-1 2 1 0,-5-3 0 0,0 9 0 0,0 0-20 16,3 78 0-16,0-78 0 0,-3 5 8 16,0-8 0-16,3-8 0 0,8-3 1 0,-6-3-9 15,12 50 0-15,-12-61 0 0,1-6 8 16,8 39 1-16,-3-42 0 0,-6 3 0 15,9 45-9-15,-8-53 0 0,7 0 2 16,9 30 1-16,-5-30 0 0,2-6 0 16,-5 2-3-16,6-5 0 0,2 1 0 0,0-1 52 0,0-3-1 15,8 0 0-15,-5-2 1 0,8-3-52 0,6-4 0 16,0-4 0-16,5-4 0 0,3-8 25 0,5-5 0 16,-2 2 1-16,2-3 0 0,4-2-26 0,2-4 0 15,0 4 0-15,0 0 0 0,0-4-10 0,2 4 1 16,7-1 0-16,-1-2 0 0,6 3 9 0,0-1 0 0,-3 4 0 15,-6-4 0-15,4 4-8 0,-1 2 1 0,3 3 0 16,-6-6 0-16,9-2 7 0,-5 2 0 0,2 6 0 16,2 0 0-16,1 0 16 0,3 0 1 0,-9 6-1 15,6-4 0-15,-6 10-16 0,3-9 0 0,3 2 0 16,6-2 0-16,-7 3 24 0,7-1 0 0,5-5 0 16,-3 0 0-16,8 0-24 0,-5 0 0 0,8-8 0 15,3 2 0-15,0 1 26 0,3 2 1 0,-1-3-1 16,-2-2 1-16,-3 2-27 0,3-2 0 0,3 2 0 15,0 0 0-15,2 6 14 0,3 0 2 0,-11 0-2 0,1 0 1 16,-1 6-15-16,-3 0 0 0,9-6 0 0,0 2 0 16,5 4 22-16,3 0 0 0,-9-6 0 0,1 0 1 15,-3-6-23-15,0 6 0 0,5 0 0 0,4 0 0 16,-1 0-3-16,3 0 1 0,-9 0-1 0,1 6 1 16,0-6 2-16,-6 2 0 0,6-2 0 0,-6-2 0 0,0 2-13 15,3-6 0-15,0 6 0 0,-6-6 0 0,3 4 13 16,-5-4 0-16,0 0 0 0,-3 4 0 0,-1-4 5 15,-4 6 1-15,-1 0-1 0,-5 0 1 0,0 0-6 16,0 6 0-16,5-6 0 0,-3-6 0 0,4 0-1 0,-4 3 0 16,1-11 0-16,0 0 0 0,-4 0 1 15,76-14 0-15,-81 14 0 0,-2 0-45 0,52-6 0 16,-72 17 0-16,-5 3 1 0,21 3 44 16,-35 3 0-16,-6-6 16 0,9 8 0 15,-17-2 0-15,-3 0 1 0,9 16-17 16,-9-16 0-16,3-3-18 0,-2 2 0 15,2 9 0-15,-6-5 0 0,4 2 18 0,-1 0 0 0,-3 3 0 16,1 0 0-16,-6-2 27 0,-6 2 1 0,6 3 0 16,0 5 1-16,-2 3-29 0,-9 32 0 15,-3-26 0-15,3 11-8 0,-11 42-1 16,16-47 1-16,-8-3 0 0,-2 39 8 16,13-37 0-16,6 4-3 0,-1-1 1 0,-2 3-1 15,0-2 1-15,3 5 2 0,3-3 0 0,-4 8 0 16,1 7 0-16,3-1-20 0,-4 65 0 15,-2-65 0-15,0 3 0 0,-2 0 20 0,-1 9 0 0,0-3 0 16,0 5 14-16,1 73 0 0,-4-69 0 16,3 10 0-16,-2 82-14 0,-1-84 0 15,1 2 26-15,-1 82 0 0,6-79 1 16,0 3 0-16,3 82-27 0,0-93 0 0,2-15 26 16,-5 7 1-16,6-7-1 0,-1 7 1 0,4-7-27 15,10 77 0-15,-13-73 0 0,2 8 20 16,3-6 0-16,3-3 0 0,-6 1 1 0,6-1-21 15,0-2 0-15,-3 5 0 0,-3-5 0 0,3 6 15 16,6 69 2-16,-9-81-2 0,-8-2 1 16,3-4-16-16,2 0 0 0,6-5 0 0,-5-6 16 0,2 4 0 15,0-4 0-15,1 0 0 0,2-11-16 16,0 3 0-16,-3 8 0 0,0-6 0 0,1 12 1 0,10 31 1 16,-14-37-1-16,4-11 1 0,7 48-2 15,-13-31 0-15,-3-3-4 0,0 3 0 16,6-1 0-16,-6 4 0 0,0 0 4 0,2 5 0 15,1-19 0-15,-3-9 0 0,3-14-4 0,0 0 1 16,-3-6-1-16,-3 1 1 0,0-4 3 0,-2 1 0 16,-4 2 0-16,1 6-8 0,-14 9 1 15,3-3 0-15,-9-3 0 0,-19 22 7 16,28-31 0-16,2-5-36 0,-22 0 0 16,20-3 0-16,0-3 1 0,-28-8 35 15,11 5 0-15,-6-8-51 0,-52-5 1 16,48 10 0-16,-1 1-1 0,-61-6 51 15,50 14 0-15,0 2-20 0,-67 10 0 16,65-7 0-16,-1 9 1 0,-69 12 19 0,58-15 0 16,0-3-24-16,-74 1 0 0,74-4 0 15,3-5 1-15,-74 0 23 0,73 3 0 16,-1-3-27-16,-79 11 0 0,73-8 1 16,0 3 0-16,-81 14 26 0,81-15 0 0,0 4-10 15,-81-4 1-15,78-5-1 0,0 0 1 16,-86-2 9-16,92-1 0 0,2 3-10 15,-83-12 0-15,72 12 0 0,0 3 0 16,-80 0 10-16,86-6 0 0,0 0 13 16,-86-8 1-16,80 6 0 0,0-4 0 15,-80-5-14-15,91 8 0 0,-5-2 44 16,-83-3 2-16,77 8-1 0,3 3 0 0,-89-6-45 16,84 6 0-16,2 0 39 0,-78 0 0 15,90-5 0-15,-1 5 1 0,-69-3-40 16,64-3 0-16,-1 1 7 0,-74 2 1 15,83 3-1-15,3-6 1 0,-75 6-8 16,69-3 0-16,-5 3-9 0,-72 0 1 16,85-2 0-16,-5 2-1 0,-63 0 9 15,68-3 0-15,0 3 16 0,-60-6-1 16,58 6 0-16,2-3 0 0,-63 0-15 16,72 3 0-16,5-2-41 0,-49-7-1 15,55 4 1-15,-1-4 1 0,-46-8 40 16,44 6 0-16,0 0-28 0,-2-1 1 0,4 7 0 15,1-1 0-15,0 3 27 0,3 1 0 0,5-1 0 16,3 3 0-16,-1 0 24 0,4 0 1 0,8 0 0 0,-3-6 0 16,6 6-25-16,5 0 0 0,-5-3 0 0,-1 3 0 15,1-2-47-15,0-1 1 0,-1-6 0 0,-10 4-1 16,2-7 47-16,-5 1 0 0,8 6 0 0,-8-4 0 16,3 6-24-16,2 0 1 0,0-2-1 0,6 5 1 15,3 0 23-15,-3 5 0 0,3 1 0 0,-1 3 0 0,1-4-20 16,-6 6 1-16,6 1 0 0,5-7 0 0,3 4 19 15,-17 5 0-15,17-9 0 0,3 4-17 16,-11-1 0-16,10-2-1 0,4 2 2 16,-6-2 16-16,5-6 0 0,1 0-8 15,2 0 1-15,-8 0 0 0,3 0 0 0,-12-3 7 16,6 3 0-16,-2 0 11 0,-23 3 0 16,23 0 0-16,-1 2 1 0,-16 10-12 15,19-15 0-15,0 5 19 0,-11 6 0 16,12-5 0-16,-1 0 0 0,-17 8-19 15,20 0 0-15,3-6 2 0,-11 15 1 16,10-12 0-16,7 0 0 0,-7 15-3 16,9-21 0-16,0 6 8 0,0 15 0 15,6-18 0-15,-3 6 1 0,13 17-9 16,-10-17 0-16,2 0 13 0,11 17 0 16,-13-17 0-16,-1-2 1 0,4-4-14 0,-7 9 0 15,4 5 0-15,-1 1 11 0,1-1 1 0,-3 12-1 16,-3-6 1-16,0 9-12 0,-3 5 0 0,3-8 0 15,-6 2 0-15,4-5 6 0,-4 37 1 16,3-31-1-16,1-7 1 0,-4 32-7 16,3-34 0-16,1-2-1 0,-7 27 1 15,-2-25 0-15,3 9 0 0,-3-9 0 0,3 6 0 16,-1 0 0-16,4-1 43 0,-1 4 0 0,-2 2-1 0,2 1 1 16,1-1-43-16,-6 34 0 0,11-39 0 15,5-3 17-15,6 20 0 0,-11-32 0 0,6-5 1 16,2 12-18-16,-2-18 0 0,-6-8 30 15,3 11 1-15,-1-5-1 0,-2 0 0 16,3-1-30-16,-3-5 0 0,6 9-42 16,-6-9 0-16,-6 3 0 0,6-3 1 15,-3 11 41-15,3-11 0 0,-2 3-46 16,2-3 0-16,-3 5 0 0,3-5-1 16,0 0 47-16,0 0 0 0,0-5-166 0,-6-4 0 15,6 1 0-15,-8-1 1 0,-3-19 165 16,0 3 0-16,3-1-200 0,-3-2 1 15,2 0 0-15,1 0 0 0,8 28-423 0</inkml:trace>
  <inkml:trace contextRef="#ctx0" brushRef="#br0" timeOffset="36616.8">22737 11839 11 0,'0'0'0'0,"0"0"0"0,0 0 0 0,0 0 42 0,-38-8 1 0,18 0-1 15,4 2 1-15,-1 3-43 0,-2 3 0 0,2 0 0 16,3-3 0-16,6 1 111 0,-6 2-1 0,3 0 1 16,-3 0 0-16,3-6-111 0,3 6 0 0,-8 0 0 15,7 0 0-15,1 0 146 0,2 0-1 0,1 0 1 0,-1 6 0 16,4-4-146-16,2 4 0 0,0-6 0 0,-3 6 0 16,0 2 85-16,-2 9 0 0,5-6 0 15,0 3 1-15,-6 23-86 0,3-15 0 0,1 4 114 16,-7 30 0-16,9-31 1 0,0 3 0 15,6 34-115-15,-1-34 0 0,9 9 77 16,-6 0 0-16,6 10-1 0,6 4 2 0,2 5-78 16,5 1 0-16,-2-1 0 0,-3-6 0 0,9 4 32 15,13 42 1-15,-28-57-1 0,1-2 1 16,5 36-33-16,-5-34 0 0,-4 3 39 16,1-2 0-16,3-7 1 0,-1-4 0 0,1-4-40 15,2-3 0-15,1-8 0 0,7 0 0 0,1-14 23 0,8-8 1 16,2 2 0-16,7-5 0 0,7-6-24 0,61-19 0 15,-57 8 0-15,2-9-91 0,52-31-1 16,-63 38 1-16,3-7 1 0,41-50 90 16,-52 39 0-16,-1 6-102 0,-4-15 1 0,-10 10-1 15,-4 2 1-15,-20 45-1345 0</inkml:trace>
  <inkml:trace contextRef="#ctx0" brushRef="#br0" timeOffset="59100.36">1503 5585 584 0,'0'0'0'0,"0"0"0"0,0 0 20 0,0 0 0 0,0 0 0 0,0 0 0 16,-30 17-20-16,21-11 0 0,4-1 71 16,-9-2 2-16,3 3-2 0,-8 2 1 15,-15 6-72-15,26-8 0 0,-3 0 67 16,-14 2 2-16,17 1-1 0,-3 5 0 16,8 5-68-16,-2 9 0 0,-9 15 0 0,8 2 6 15,1 11 0-15,-1-5 0 0,6 5 0 0,6-6-6 0,-1 69 0 16,-5-60 0-16,6-3-6 0,-3 3 0 15,2 3 0-15,1 3 1 0,-1-1 5 0,14 71 0 16,-19-64 0-16,3-1 10 0,3 79 0 16,-6-70 0-16,-6 8 0 0,3 3-10 0,3 3 0 15,-11-6 0-15,3 6 31 0,-11 87-1 16,2-90 0-16,3-5 1 0,1-1-31 0,-1 3 0 16,-3 6 0-16,9 6 43 0,-17 81 1 15,17-93-1-15,-3-3 2 0,2 1-45 0,4 2 0 16,-1 3 0-16,4 3 10 0,-9 70 0 15,11-82 0-15,-6-2 1 0,3 3-11 0,-8-1 0 16,3 9 0-16,-3-5 20 0,-22 86 1 16,19-92 0-16,-5 0 0 0,-1 0-21 0,1 5 0 15,0-5 0-15,8 5 36 0,-17 77 0 16,9-80 1-16,5 1-1 0,-3-3-36 0,3 5 0 16,1-2 0-16,7 5 14 0,-19 79 0 0,11-90 0 15,6 3 0-15,-9-6-14 0,9 11 0 0,-6 3 0 16,3 6 4-16,-22 96 0 0,14-96 0 15,-14 2 0-15,2 4-4 0,4-1 0 0,-4-2 0 0,-2 2 5 16,-30 94 0-16,35-102 0 0,3-3 1 16,-8-3-6-16,8 1 0 0,6-4 0 0,-1-2 29 15,1-3 0-15,5 3-29 0,1-1 0 0,1 4 0 16,-1 0 0-16,-1-4 0 0,0 1 0 0,3-3 6 16,-3-3 1-16,3 3-7 0,-3-3 0 0,6 6 0 15,-17 70 0-15,11-81 0 0,3-1 10 0,-3 1 0 16,9 8-10-16,-3 0 0 0,2 11 0 0,-13 82 0 15,5-82 0-15,-5 0 37 0,-1 6 0 16,7 6-37-16,-4-7 0 0,-2 4 0 0,5 0 0 16,5-18 0-16,4-18 0 0,-1-10-20 0,17 32 0 15,-8-46 20-15,8-16 0 0,3-3 0 16,0 5 0-16,3 4 0 0,2-1-47 0,-5-5 2 16,5 2 45-16,0-2 0 0,6 2 0 0,-3-2 0 0,3 3 0 15,3-1 0-15,2 6-28 0,3 0 0 0,0 1 28 16,-2-1 0-16,8 5 0 0,-1 4 0 0,4 5 0 15,2-8 0-15,-6 5-96 0,54 37-1 16,-48-47 97-16,8-4 0 0,56 20 0 16,-47-31 0-16,8-6-7 0,80-2 1 15,-72-6 6-15,9-6 0 0,88-8 0 16,-88 9 0-16,2-1 3 0,94-8 1 16,-90 11-1-16,2 6 1 0,93 3-4 15,-96-1 0-15,14 4 22 0,103 16 0 0,-106-8 0 16,3 0 2-16,132 16-24 0,-107-24 0 15,14-1 29-15,132-5 0 0,-141-6 0 16,-5-5 0-16,144-17-29 0,-133 8 0 0,2 0 6 16,153-28 0-16,-147 25 0 0,6 0 0 15,157-25-6-15,-157 26 0 0,-1-4 23 16,9-2 1-16,-3 8 0 0,3-3 0 0,6 6-24 16,-3 0 0-16,2 0 0 0,1 0 0 0,-1 3 26 15,6 0-1-15,-5-4 0 0,-1 1 0 0,6 0-25 16,-5 0 0-16,8-5 0 0,2-4 0 0,9 1 20 0,-6-1 1 15,12-11 0-15,-12 3 0 0,9-8-21 0,190-29 0 16,-193 40 0-16,-6 0 15 0,185-31 1 16,-190 39-1-16,3 6 1 0,170-22-16 15,-175 22 0-15,-7 5 45 0,164-2 0 16,-172 11-1-16,-6 6 1 0,136 5-45 16,-140-5 0-16,-12-1 10 0,132 9 1 15,-142 0-1-15,-4-5 1 0,102 10-11 16,-115-13 0-16,-6 2-47 0,94 12 0 15,-108-9 0-15,-8 4 1 0,66 7 46 16,-83-16 0-16,-2-1-3 0,46 4 0 16,-57-9 0-16,-4 0-1 0,43-9 4 15,-48-2 0-15,3-3-26 0,36-23 0 16,-45 20 0-16,1-11 0 0,19-36 26 16,-30 27 0-16,-4-2 20 0,-4-6 1 0,-1-6 0 0,0-2 0 15,1-4-21-15,5-64 0 0,-20 54 0 16,3-9 46-16,-2-3 0 0,0-3-1 0,2 1 1 15,-3-3-46-15,15-97 0 0,-20 83 0 16,2-3 3-16,-2-6 0 0,6 3 0 0,-6 0 1 0,5-3-4 16,-10-113 0-16,5 102 0 0,-6-3-19 15,-2-124 0-15,3 124 0 0,-1-2 0 16,-2-1 19-16,0 3 0 0,-4 3 0 0,1-3 16 16,-8-124 0-16,16 121 0 0,-2-2 0 15,-3-131-16-15,2 128 0 0,0-6 16 16,1 0 1-16,-3 14 0 0,2 6 0 0,-5 2-17 0,-8-115 0 15,5 113 0-15,0 2-35 0,-13-123 1 16,15 115-1-16,4 6 1 0,3-6 34 16,-1 8 0-16,-2-2 0 0,2 8 6 0,-5-112 1 15,3 103-1-15,2 4 1 0,-2-4-7 16,-3 7 0-16,-3 2 0 0,-5 11-25 0,-20-104 1 16,20 107 0-16,-6 3 0 0,0 3 24 0,3-3 0 15,-3 3 0-15,6 8 10 0,-28-84 1 16,22 87 0-16,0 8 0 0,3 4-11 0,0-1 0 15,0 3 0-15,3 6 20 0,-20-59 1 16,20 50 0-16,-1-3 0 0,-13-64-21 16,14 76 0-16,2 0-4 0,1-9 1 0,-4 3-1 15,-2 3 1-15,0-6 3 0,-30-56 0 16,27 59 0-16,-8 6 24 0,-25-54 1 16,27 54 0-16,-2 5 0 0,0-5-25 0,-3 5 0 15,3 1 0-15,0 2-23 0,0 0 0 0,-1 6 0 16,4 5 0-16,-3 1 23 0,-36-37 0 0,27 39 0 15,-2-3-12-15,-55-27 0 0,49 36 0 16,-8 13 1-16,-64-27 11 0,70 20 0 0,-1 2-33 16,-68-31 1-16,60 23-1 0,-2 0 1 15,-73-20 32-15,64 31 0 0,-5-2 7 16,-6 2 1-16,3-3-1 0,3 3 1 0,-6 6-8 16,-3-3 0-16,-8 6 0 0,-5-1 0 0,-3 3 14 15,-3 6-1-15,3 0 0 0,-3-8 0 0,-3 2-13 16,-3 6 0-16,1 0 0 0,-1-5 0 0,-5 2 23 15,6 3 0-15,-6-6 0 0,0 6 0 0,0 0-23 16,-6 6 0-16,3-6 0 0,3 3 0 0,-5 2-4 0,2 4 0 16,-2 2 0-16,-4-2 1 0,4-1 3 0,-4 0 0 15,-4-5 0-15,1-3 0 0,-1-3-21 0,-1 1 0 16,0 2 0-16,-5 0 0 0,5 2 21 0,-6 1 0 16,7-3 0-16,-7 0 0 0,1 3-28 0,0 3 0 0,-4-1 0 15,-1 7 1-15,-4 2 27 0,-141 11 0 16,139-17 0-16,2 6-17 0,-146 3 0 15,149-5 0-15,-2 2 0 0,-142 8 17 16,142-13 0-16,-4 2-13 0,-137 11 1 16,140-16 0-16,0 5 0 0,-140 9 12 15,137-12 0-15,4 4 1 0,-150 2 1 16,141-6-1-16,8 1 1 0,-159 16-2 16,148-8 0-16,-3 5-1 0,-145 32 1 15,156-26 0-15,-2-3 0 0,11 9 0 0,-9-6 0 0,4 0 0 16,-6 0-28-16,2 0 1 0,4-5-2 0,7-3 2 15,1-6 27-15,5 0 0 0,-5 3 0 0,5-3 0 16,0 0-143-16,6 0-1 0,2 6 1 0,6 2 0 16,116-22-932-16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35:07.1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15751 8947 190 0,'0'0'0'0,"0"0"0"0,0 0 0 0,0 0 89 0,0 0 0 0,0 0-1 0,0 0 2 0,20 43-90 0,-20-43 0 0,8 5 135 16,-3-2 2-16,-5-3-1 0,0 6 1 16,0-6-137-16,0 0 0 0,0 0 16 15,0 0 0-15,0 0 0 0,0 0 0 0,0 0-16 0,0 0 0 16,0 0 0-16,6-9 0 0,2-2 17 0,-2-3 0 15,-3-3 0-15,8 3 0 0,-3-9-17 0,3 4 0 16,-6 5 0-16,-2 5 0 0,0-2 2 0,0 2 0 16,-3 1 0-16,0 2 0 0,0 6-2 0,0 0 0 0,0 0 0 15,0-5 0-15,0 5 54 0,0-3 0 0,0 3 0 16,0 0 0-16,0 0-54 0,0 0 0 0,-9 0 0 16,4 8 0-16,-3 6 34 0,-17 29 0 15,0-1 1-15,-3 9-1 0,-21 41-34 16,35-61 0-16,0 3 54 0,-5 28 1 15,13-40-1-15,1-7 2 0,5 13-56 16,5-23 0-16,1 4 19 0,2-6 0 16,-3-1 0-16,4 1 0 0,16-6-19 15,-20 1 0-15,3-1 5 0,12-20 1 16,-9 12-1-16,3 3 1 0,13-29-6 0,-10 14 0 16,-3-2 8-16,24-31 1 0,-13 25-1 15,3-8 1-15,2 2-9 0,3 0 0 0,0-5 0 16,1 6-55-16,-1-1 0 0,-3 9-1 0,-2 3 1 15,2 8 55-15,-5 3 0 0,-11 8 0 0,-3 3 0 0,-3 3-6 16,-8 9 0-16,0 5 0 0,6-11 0 0,-6 8 6 16,0-3 0-16,0 18 0 0,-6 10 0 0,-2 9 24 15,-12 40 1-15,15-57-1 0,-1-6 1 16,-7 20-25-16,7-22 0 0,6-6 24 16,-8 11-1-16,8-13 0 0,3-4 0 15,8 12-23-15,-6-20 0 0,9 0 39 0,27-11 1 16,-5-6 0-16,11-11 0 0,0-1-40 15,3-4 0-15,-6 2 0 0,-2-11 0 0,7-6 1 16,-5 5-1-16,3 4 1 0,-2 0-1 0,-4-1 0 16,-2 7 0-16,-1-4 0 0,-2 9-36 0,31-34 0 15,-43 45 0-15,-1 3 1 0,7-11 35 16,-24 22 0-16,-4 9-42 0,-2 2 1 0,0 6-2 16,-2 3 2-16,2 8 41 0,-12-2 0 0,-7 22 0 15,-3 8 0-15,-8 12 17 0,-28 59 0 16,30-71 0-16,3-8 2 0,-14 54-19 15,26-57 0-15,-1-6 15 0,8 35 1 16,6-49 0-16,9-8 0 0,15 3-16 16,-18-11 0-16,8-6 11 0,13-14 0 15,-2 5 0-15,3 1 1 0,41-29-12 16,-41 12 0-16,8-6 19 0,35-36 1 16,-32 36 0-16,-6 2 0 0,0-2-20 0,3-2 0 15,0-1 0-15,3-3-4 0,-1-5 1 0,-2 14-1 0,-2 11 1 16,-7 3 3-16,4 0 0 0,-12 14 0 0,-5 0 0 0,-6 8-22 15,-5 7 0-15,-1-1 0 0,4 5 1 16,-6 7 21-16,-8 36 0 0,5-20 0 0,0 3 9 16,3 45 0-16,0-59 0 0,0-6 0 15,8 26-9-15,4-34 0 0,-4 2 7 16,17 9 1-16,-17-14-1 0,9 1 1 16,-4-10-8-16,1 4 0 0,6-4 0 0,4-5 2 15,23-3 0-15,-16-5 0 0,7 0 1 16,34-29-3-16,-39 9 0 0,6-12 2 0,30-27 0 15,-30 33 0-15,8 3 1 0,44-31-3 16,-52 31 0-16,-6 3-28 0,3 0 1 16,0 0 0-16,-1 3 0 0,-1-4 27 0,-7 4 0 15,4 11 0-15,-12 0 0 0,-5 6-12 0,0 2 0 16,-3 6 0-16,-9 3 1 0,-2 8 11 0,-2-3 0 16,2 15 0-16,-6 5 0 0,6 14 11 0,-14 57 1 15,0-49 0-15,3 10 0 0,-8 1-12 0,11-4 0 16,2-7 0-16,-2 7 9 0,2-7 0 0,6-8 0 15,0-5 0-15,3-9-9 0,3-5 0 0,-1-12 0 16,1-3 0-16,2-5 1 0,3 3 0 0,3-6 0 16,0-3 0-16,5 0-1 0,0 0 0 0,6-11 0 15,3-8 0-15,5-6 4 0,50-57 1 16,-39 37 0-16,0-2 0 0,50-60-5 16,-44 54 0-16,2-1-42 0,1 1 1 0,-1 6 0 15,4-10-1-15,-9 13 42 0,2-4 0 0,-2 3 0 0,-2 12 0 16,-4 2-54-16,34-17 1 0,-48 34-1 15,4 6 1-15,-4 8 53 0,-2 3 0 0,-3 9 0 16,-3-1 29-16,-2 6 0 0,2 6 0 0,-5 2 1 16,6 7-30-16,-9-1 0 0,5 0 0 0,1 3 0 0,-3 3 28 15,10 36 0-15,-10-28 0 0,-8 0 1 16,13 45-29-16,-13-50 0 0,2 0 14 16,6 25 2-16,-9-34-1 0,9-11 0 15,5 11-15-15,-8-17 0 0,3-8 14 16,6 2 0-16,-12-5 0 0,6-5 0 15,16 2-14-15,-19-3 0 0,6 6-41 0,21-8 0 16,-18 2-1-16,-1-2 2 16,17-12 40-16,-14 6 0 0,3 0-51 0,25-23 1 15,-17 9-1-15,0 0 0 0,-3-3 51 16,6-3 0-16,0 1 0 0,0 2-52 0,0-6 1 16,3 3 0-16,-12 1 0 0,4 4 51 0,-7 4 0 0,4 0 0 15,-6 8 0-15,-2 6 22 0,-1 8 0 0,-3-3 0 16,-7 3 1-16,2 3-23 0,-11 0 0 0,5 12 0 15,4-1 0-15,-4 6 11 0,3 25 0 16,-2-14 0-16,-1 6 1 0,9 36-12 16,-8-39 0-16,-3 3 47 0,8 31 2 15,-6-32-2-15,1-2 1 0,7 28-48 16,-10-33 0-16,3-4-49 0,-1-5 1 0,1-3-1 16,-3-2 1-16,2-4 48 0,1-2 0 0,-1-1 0 15,-5-5 0-15,6 3-113 0,7-11-1 16,-4-4 1-16,-9 12-718 0</inkml:trace>
  <inkml:trace contextRef="#ctx0" brushRef="#br0" timeOffset="2383.94">17323 7977 11 0,'0'0'0'0,"0"0"0"0,0 0 0 0,0 0 0 0,8 25 1 0,-2-8-1 0,-1 0 1 0,-5 2-1 15,-5-4 0-15,5 7 0 0,-6-2 0 0,6 2 202 0,-8 20 1 16,8-16 0-16,-5 2 0 0,-1 39-203 16,6-36 0-16,-6 3 79 0,-2 34 1 15,3-37 1-15,-1 5-1 0,-2 18-80 16,0-29 0-16,5-8 31 0,3 3 0 15,0-6 0-15,-3-6 0 0,3-8-31 0,-5 6 0 16,5-6 0-16,0 0 16 0,5-9 0 16,-5 9 0-16,0-5 0 0,8-26-16 15,-2-3 0-15,2-14-5 0,17-53 1 16,-19 50-1-16,7 0 1 0,-2-5 4 0,3 3 0 16,6-1 0-16,-1 1 9 0,20-43 0 15,-26 60 0-15,1 2 1 0,17-17-10 16,-18 32 0-16,1 10 43 0,11 1 0 15,-17 2 0-15,3 6 1 0,3 6-44 16,-3-6 0-16,3 8-24 0,19 9 1 16,-13-6 0-16,4-2 0 0,-4 2 23 0,2 0 0 0,-3 3 0 15,0 6-68-15,1 0 1 0,-1-9-2 0,-2 3 2 16,-3-3 67-16,-1 3 0 0,7 0 0 0,-1 0 0 16,0-5-152-16,6 5 1 0,-5 0-1 0,-1-8 2 15,3 2 150-15,3-2 0 0,0-6 0 0,0-3 0 0,-6 0-84 16,3-5 1-16,3 2 0 0,-6-2 0 0,-19 8-84 15</inkml:trace>
  <inkml:trace contextRef="#ctx0" brushRef="#br0" timeOffset="28949.5">17887 7529 11 0,'0'0'0'0,"0"0"0"0,0 0 0 0,0 0 1 0,0 0-1 0,0 0 1 0,0 0-11 16</inkml:trace>
  <inkml:trace contextRef="#ctx0" brushRef="#br0" timeOffset="29316.77">17765 7473 11 0,'0'0'0'0,"0"0"0"0,0 0 0 0,0 0 0 0,0 0 1 16,0-31-1-16,-3 20 1 0,0 2-1 0,1-5 0 15,2 6 0-15,0 2 0 0,0 1 0 0,-6 2 1 16,6-8-1-16,-5 2 1 0,2 1-1 0,0-1 0 16,0-2 0-16,3-3 0 0,-5 0 0 0,-9-17 0 15,9 3 0-15,-1 0 1 0,12-37-1 16,-1 26 0-16,-2 8 95 0,16-34 0 16,-8 45 1-16,-5 12-1 0,-1-6-95 15,-2 5 0-15,-3 9 87 0,0 0 2 16,0 0-1-16,0 0 0 0,-8 9-88 15,2-1 0-15,-2 6 90 0,-22 34 0 16,5-17-1-16,0 11 2 0,3 6-91 0,-3-11 0 16,6-1 0-16,5-2 52 0,0 3 0 0,-5-1 0 15,5 6 1-15,3 3-53 0,-14 45 0 16,17-33 0-16,-6-4 12 0,-6 68 1 0,18-59 0 16,-1 0 0-16,3 3-13 0,-6-12 0 0,6 3 0 15,-5 1-44-15,-1 47 0 0,4-54-1 16,-4 1 1-16,-8 36 44 0,9-45 0 0,-4-2-75 15,-15 36 1-15,10-37-1 0,-6 3 1 16,1 0 74-16,2-5 0 0,4-9 0 0,4-2-149 16,-4-1 2-16,7-3-2 0,6-2 2 0,0-6 107 15,3-5-1-15,2-1 1 0,-5-8 1 0,0 0-68 16</inkml:trace>
  <inkml:trace contextRef="#ctx0" brushRef="#br0" timeOffset="29802.75">17627 7240 448 0,'0'0'0'0,"0"0"0"0,0 0 0 0,0 0-7 0,0 0 0 0,0 0 0 15,0-31 1-15,3 3 6 0,2 19 0 0,1-5 79 16,-1-11 2-16,4 13-2 0,-4-2 1 16,20-14-80-16,-6 14 0 0,9-6 50 15,22-8-1-15,-23 20 0 0,-2-1 1 16,28-2-50-16,-26 6 0 0,6 2 17 16,28 6 0-16,-28-1 0 0,6 1 1 15,38 6-18-15,-35-9 0 0,2-3-80 0,39-8 1 16,-36 2-1-16,0 1 0 0,49-6 80 15,-46 5 0-15,0 4-109 0,55-15-1 16,-47 11 1-16,-6 4-34 0,51-6 111 16,-65 11-1-16,-38 0-81 0</inkml:trace>
  <inkml:trace contextRef="#ctx0" brushRef="#br0" timeOffset="30483.69">19083 7794 640 0,'0'0'0'0,"0"0"0"0,0 0-28 0,0 0 1 0,-31-37-1 0,9 23 1 16,-33-8 27-16,27 16 0 0,-5 0 40 0,-25 12 1 15,25 0-1-15,3 2 1 0,-34 15-41 16,31-4 0-16,5-5 56 0,-21 23 2 16,24-9-1-16,3 0 0 0,2 0-57 15,-5 0 0-15,6 9 0 0,-6-3 21 0,3 5 1 16,3 9-1-16,-1 0 1 0,4 11-22 0,-17 53 0 16,19-58 0-16,3 8 29 0,-8 39-1 15,16-59 0-15,6-5 0 0,-1-3-28 0,7-6 0 16,10-11 0-16,0-6 14 0,6-8 0 0,-6-6 0 15,4-8 1-15,7-6-15 0,22-42 0 16,-24 25 0-16,2-8 40 0,34-51 1 16,-42 51 1-16,3-6-1 0,0-3-41 0,0 6 0 15,-3-3 0-15,-3 6-27 0,6 0 1 0,-6 11-2 16,-8-3 2-16,3 17 26 0,-8-5 0 0,2 11 0 16,-3 2 0-16,-5 9-28 0,0 0 1 0,6 0 0 15,-6 0 0-15,0 0 27 0,0 0 0 0,3 3 0 0,-3-3 0 16,5 11-17-16,-5-8 1 0,6 14-1 0,-1 8 1 15,9 12 16-15,6 39 0 0,-12-45 0 16,0 0 3-16,17 28 0 0,-11-40 0 0,-3-2 1 16,16 11-4-16,-10-16 0 0,-3-1-122 15,16 9 1-15,-8-15-1 0,3-5 1 16,39 0 121-16,-31-5 0 0,6-4-91 16,43-19 2-16,-35 8 0 0,-47 20-149 15</inkml:trace>
  <inkml:trace contextRef="#ctx0" brushRef="#br0" timeOffset="30949.59">20152 6756 617 0,'0'0'0'0,"0"0"0"0,0 0 0 0,0 0 2 0,16 33 0 0,-13-18 0 0,3 7 1 15,-6 31-3-15,-6-22 0 0,6 3 99 16,-3 25 2-16,1-25-2 0,-1-3 2 16,-3 6-101-16,-2 5 0 0,2 6 0 0,-5-3 91 15,3 8 1-15,-11 6 1 0,-1 11-1 0,1 1-92 16,-25 78 0-16,16-82 0 0,3 1-1 0,-8-1 0 15,8-5 0-15,6-3 0 0,0-2 1 16,-1-1 0-16,7-8 0 0,2-3 0 0,5-9-176 0,3 21 2 16,3-38-2-16,9-10-99 0,15-9 174 15,-18 0 1-15,-6 0-192 0</inkml:trace>
  <inkml:trace contextRef="#ctx0" brushRef="#br0" timeOffset="31799.51">20856 7577 1022 0,'0'0'0'16,"0"0"0"-16,0 0-5 0,0 0 1 0,31-39 0 15,-29 25 0-15,-2-3 4 0,-2-3 0 0,-4 6 0 0,-5 6 0 16,-3-4 50-16,0 10-1 0,-5-7 0 15,0 4 0-15,-1-4-49 0,1 6 0 0,0 6 0 0,5 0 0 16,-6 3 6-16,4-6 1 0,-1 5 0 0,1 6 0 16,2 9-7-16,-25 22 0 0,25-19 0 15,3 5 51-15,-8 37 0 0,16-37 0 0,12-6 0 16,2 18-51-16,2-18 0 0,7-5 12 16,18 25 0-16,-18-16 0 0,-1 2 0 15,3 0-12-15,-2 0 0 0,-4 3 0 0,-2-3 32 16,-9 3 1-16,-2 3-1 0,-3 0 1 0,-3-4-33 15,-2 4 0-15,-6-3 0 0,-3 3 0 0,0-6 20 0,-24 23 1 16,13-29-1-16,0-2 1 0,-22 8-21 16,28-14 0-16,-4-8-34 0,-7 5 1 15,11-11 0-15,5-3 0 0,-11-11 33 16,11 6 0-16,3-4-104 0,3-2 1 16,2-3-1-16,-2-2 1 0,3-12 103 0,-1 0 0 15,12 3 0-15,2 2 0 0,6-2-136 0,-3 0 1 16,8 3-1-16,-5 2 1 0,5 6 135 0,6-2 0 0,-6 5 0 15,1 0 0-15,5 5-95 0,27-10 2 16,-33 13-1-16,4 3 0 0,-1 3 94 0,5 6 0 16,-2-3 0-16,8 2-34 0,-8 4 0 0,8-1 0 15,0 3 0-15,6-2 34 0,0 2 0 0,-1 0 0 16,7 0 0-16,-7-2 133 0,4-3 1 0,2 2-1 16,0-8 1-16,-2 0-134 0,-1 0 0 0,-2-6 0 15,-3 4 0-15,0-4 131 0,-3 0 2 0,5 3-1 16,4-8 1-16,2 3-133 0,0-1 0 0,-5-10 0 15,0 5 0-15,-1-6 93 0,40-25 2 0,-45 17-1 16,5-6 0-16,23-31-94 0,-30 37 0 16,-7 0 59-16,29-25 0 0,-34 24-1 15,1 1 1-15,-7 0-59 0,-2 6 0 0,3-7 0 16,-8 1-3-16,2 6 0 0,-2-3 0 0,-12 8 0 0,1 3 3 16,-4-6 0-16,1 3 0 0,2 3 0 0,1-6-1 15,-9 6 0-15,0-3 0 0,-5 3 1 0,-3 0 0 16,0 0 0-16,-3 3 0 0,-6 2 0 0,4 4 20 15,-6 2 1-15,2 3-1 0,-2 3 1 0,0 11-21 16,0 6 0-16,3-4 0 0,2 10 0 0,3 2 36 0,-25 39 0 16,28-27 0-16,-3 13 1 0,-8 57-37 15,19-51 0-15,1-3 7 0,2 9 1 16,2 8-1-16,4 3 1 0,5 3-8 0,0 78 0 16,5-86 0-16,9 2-76 0,19 45 1 15,6-76-1-15,5-2 1 0,9-7 75 16,18-4 0-16,7-10 0 0,13-10-133 0,122-9-1 15,-95-9 1-15,20-16-1 0,155-34 134 16,-138 25 0-16,0-8-167 0,162-45 1 16,-173 44-1-16,-144 43-338 0</inkml:trace>
  <inkml:trace contextRef="#ctx0" brushRef="#br0" timeOffset="33902.11">17091 11845 718 0,'0'0'0'0,"0"0"0"0,0 0 0 0,0 0-12 0,-19-36 0 0,8 16 0 0,-3 3 0 0,0 3 12 0,0 8 0 0,-11-2 0 15,-8 5 0-15,0 3 48 0,-3 3 2 0,-3 0-2 16,-2-3 1-16,-3 0-49 0,0 0 0 0,-1 5 0 16,4-2 0-16,5 0 119 0,3-3 1 0,-6 3-1 15,-2 5 2-15,-3 3-121 0,-48 18 0 16,43-15 0-16,2 2 43 0,-69 18 1 15,63-17-1-15,-5 8 1 0,-58 15-44 16,64-20 0-16,-6 2 53 0,-39 20 0 0,53-22-1 16,2 2 1-16,-35 21-53 0,33-21 0 15,5 12 28-15,1-6 0 0,-1 14 1 0,-11 3 0 16,9 12-29-16,-3 2 0 0,5-6 0 0,0-5 0 0,6 3-6 16,-25 44 0-16,30-47 0 0,12-9 1 15,-17 46 5-15,22-46 0 0,2-2 17 16,4-3 1-16,-1 2 0 0,-2 1 0 0,2-1-18 15,4-2 0-15,-4 3 0 0,6-6 0 0,6-3 19 16,2 34 0-16,0-29 0 0,3 4 0 16,14 42-19-16,-11-48 0 0,5 5 27 15,12 35 1-15,-9-38 0 0,3-2 0 16,0 3-28-16,2-3 0 0,4-3 0 0,2-3 39 0,0 4 0 16,0-10 0-16,6 1 1 0,5 0-40 0,0-1 0 15,-5-5 0-15,2 0 0 0,9 0 2 0,-6-5 1 16,3-1-1-16,6 1 1 0,-1 2-3 0,3-11 0 15,6 6 0-15,3-4 0 0,7 4 21 0,-2-6 0 0,3 3 1 16,-8 0-1-16,2 0-21 0,0 2 0 0,6-2 0 16,3 0 0-16,-3 5-18 0,-1-8-1 0,7 6 1 15,-1 2 1-15,3 6 17 0,80 3 0 16,-82-11 0-16,-1 0-1 0,83 10 1 16,-74-4 0-16,5-1 0 0,89 9 0 15,-95-15 0-15,7-5-2 0,93 0 1 16,-86 3 0-16,9-3 0 0,99 3 1 15,-108 0 0-15,4 2 29 0,95 9 2 16,-98-11-2-16,2 3 1 0,92 5-30 16,-95-2 0-16,3 2 9 0,92 6 1 0,-95-15-1 15,3-2 1-15,111-2-10 0,-105-1 0 16,5 0 19-16,105-22 0 0,-107 11 0 16,-6-3 0-16,113-20-19 0,-113 23 0 15,5-6-26-15,-2 1 1 0,-3 7 0 0,3 7 0 0,-6 2 25 16,3 0 0-16,-8 0 0 0,-6 3 0 0,0 6-2 15,75 5 1-15,-81-5-1 0,-2 5 1 16,83 9 1-16,-83-9 0 0,0-5-40 16,80 5 0-16,-81-11 1 0,-4-3 0 15,90-2 39-15,-90 2 0 0,2 3 35 0,80-6 0 16,-83 0 1-16,1 1 0 16,68-9-36-16,-77 11 0 0,6 3 24 0,57-3 0 15,-68-5 0-15,-1-1 1 0,-10-2-25 16,5-6 0-16,5 0 0 0,4-2-40 0,2-4 0 15,-8-5 0-15,-1 0 0 0,7 0 40 0,-9-3 0 16,0 3 0-16,-3-12 0 0,0 9-27 0,47-48 1 16,-46 37-1-16,2 6 1 0,55-46 26 15,-61 43 0-15,4 2-27 0,-1 3 0 0,-11-8 0 16,9 6 0-16,-9-4 27 0,3 4 0 0,2-1 0 16,1-5 0-16,0 0-19 0,41-40 1 15,-47 43-2-15,-5-4 2 0,33-30 18 16,-42 40 0-16,-2 2-12 0,10-26 1 15,-24 26-1-15,-3 12 1 0,-2-9 11 0,-4-1 0 16,-5 1 0-16,0 6 2 0,-8-6 0 0,-3 0 0 16,0-1 0-16,-3 7-2 0,-5-6 0 0,-4 5 0 15,-1-5 0-15,-7 3 8 0,-2-1 0 0,0 1 0 0,-6 0 1 16,6 0-9-16,-50-23 0 0,36 25 0 16,3 1 59-16,-53-23-1 0,45 25 0 15,-6-3 1-15,-58-19-59 0,47 14 0 0,2-6-4 16,-73-22 1-16,73 28 0 0,4 0 0 15,-1 3 3-15,-5-4 0 0,0 1 0 0,-8 0-12 16,5-6 0-16,-5 6 0 16,-1 0 1-16,-7 3 11 0,2-3 0 0,-3 2 0 0,3 9 0 0,-8-5-16 15,-91-17 0-15,93 22 0 0,-7-6 0 16,-92-5 16-16,91 17 0 0,0 2-32 0,-96 4 0 16,91-1-1-16,2 3 2 0,-107 3 31 15,97 0 0-15,2 0-6 0,-107 0 0 16,112 3 0-16,-2 3 0 0,-113-1 6 15,108-2 0-15,5 3-49 0,-114-1 0 16,115-2 0-16,1 0 0 0,-112 5 49 16,107-8 0-16,3 3-9 0,-116 0 1 15,119-6 0-15,-9 0 0 0,-98-5 8 16,109 8 0-16,3 0 14 0,-110-3 0 16,105 3 0-16,-3 3 0 0,-108 5-14 15,114-8 0-15,5 0-41 0,-94 6 1 16,97-6-1-16,-6 0 1 0,-85 0 40 15,91 0 0-15,0 0-9 0,-89 0 0 16,92 0 0-16,2 0 1 0,-88 0 8 16,88 3 0-16,-2 3-17 0,-81 8 1 15,84-9-1-15,-4 9 0 0,4 0 17 0,-1-2 0 0,3 2 0 16,-5 5-29-16,2-5 1 0,1 6 0 0,2 3 0 16,-6 2 28-16,4-5 0 0,2 5 0 0,3 3 0 15,8 0-77-15,-83 34 0 0,78-22 0 16,-9-4 1-16,-71 43 76 0,85-37 0 0,6-5-113 15,-61 22 2-15,66-45-1 0,61-14-467 16</inkml:trace>
  <inkml:trace contextRef="#ctx0" brushRef="#br0" timeOffset="65383.36">27254 9637 11 0,'0'0'0'0,"0"0"0"0,0 0 0 0,0 0 0 0,0 0 1 0,11 36-1 0,-11-33 1 15,-6 3-1-15,-8-1 0 0,14-5 0 16,0 0 0-16,0 0 1 0,-5 0-1 0,5 0 1 15,0 0-13-15</inkml:trace>
  <inkml:trace contextRef="#ctx0" brushRef="#br0" timeOffset="66016.56">27234 9580 11 0,'0'0'0'0,"0"0"0"0,0 0 0 15,0 0 126-15,0 0 2 0,11 9-2 0,-2-1 2 0,-4-2-128 16,1-1 0-16,-3 1 0 0,5 3 0 0,3 5 83 16,8 17 1-16,-8-20 0 0,0-3 0 15,6 6-84-15,-6-14 0 0,0 3 111 0,-3 0 1 16,-2 0-1-16,-1 2 2 0,4-5-113 0,-9 0 0 15,5 0 0-15,1-5 0 0,-4-1 129 0,4-2 2 16,0-1-1-16,-4-5 1 0,1-6-131 0,0-2 0 16,-3-6 0-16,-3-3 0 0,0-3 30 0,1-2 0 15,-15 7 0-15,0 7 1 0,-2 2-31 0,-25-11 0 16,24 17 0-16,-4 3 9 0,-18-9 1 16,23 17 0-16,0 3 0 0,-23 3-10 15,26 0 0-15,4 6-7 0,-1-4 0 0,-4 6 0 16,0 1 1-16,6 2 6 0,-2 3 0 0,-7 8 0 15,4 3 0-15,-1 9 1 0,-2-1 1 0,5-5-1 16,3 9 1-16,3-4-2 0,-3 40 0 16,5-39 0-16,6 2 7 0,6 37 0 15,-6-39 0-15,5-4 1 0,9 32-8 16,-6-37 0-16,9-5 32 0,2-1 2 0,3-8-1 16,3-3 0-16,3-8-33 0,41-11 0 0,-39-1 0 15,6-5-6-15,39-33 0 0,-39 10 0 16,-1-14 1-16,4-2 5 0,-3-15 0 0,0-2 0 15,3-6-10-15,32-93 1 0,-37 85 0 16,2-15 0-16,-1 7 9 0,1-15 0 0,-2 3 0 0,-1-3-26 16,33-121 2-16,-30 112-1 0,-9 4 1 15,4-4 24-15,5 15 0 0,0 0 0 0,2 5-13 16,29-56 0-16,-54 110 0 0,-1 28 0 16,-12 0 13-16,0 20 0 0,-6 16 61 15,-2 6 1-15,-3 9 1 0,-6 8-1 0,-2 17-62 16,-28 78 0-16,25-75 0 0,-11 0 43 0,-31 84 0 15,25-76 0-15,-2 9 1 0,-36 101-44 16,41-88 0-16,5 12 49 0,1 0 0 16,-6 3 0-16,3-3 1 0,0 5-50 0,-39 108 0 15,39-119 0-15,2-3-76 0,1 1 0 16,8-12-1-16,-3-17 1 0,6 1 76 0,5-7 0 0,3-7 0 16,2-4 0-16,4-5-179 0,13 17 1 15,3-57-1-15,14-8-170 0,-3-3 179 0,3-25 0 16,6-8 1-16,-31 36-455 0</inkml:trace>
  <inkml:trace contextRef="#ctx0" brushRef="#br0" timeOffset="66516.56">28157 9209 1034 0,'0'0'0'0,"0"0"0"0,39 0 16 0,24-6 0 0,-32 6 0 0,-6 0 0 16,24 14-16-16,-29-11 0 0,-1 8 92 16,14 12 2-16,-8-3-1 0,8-1 0 15,31 32-93-15,-31-28 0 0,-3-4 106 16,3 4-1-16,0-9 0 0,1 0 1 0,-7-6-106 0,6-2 0 15,-2 2 0-15,-4-8 0 0,1 0 70 0,0-8 1 16,-9 2 1-16,0 1-1 0,-10 2-71 0,7-11 0 16,-8 0 0-16,3 0 0 0,9-29 1 15,-12 15 0-15,-2-8 0 0,-4-43-1 16,-4 51 0-16,-4 0-2 0,-13-37 1 16,5 31 0-16,-3 0 0 0,1-2 1 0,-1 13 0 15,-2 1 0-15,0 8 28 0,-1 0 1 0,1 5 0 16,-3 6 0-16,2 6-29 0,-24 20 0 15,17-1 0-15,2 15 32 0,-47 47 0 16,36-36-1-16,0 11 1 0,0 3-32 0,9 3 0 16,2-6 0-16,0 11 49 0,6 1 0 0,5-7 1 15,-6-2-1-15,9 3-49 0,-2 53 0 16,18-65 0-16,6-10-57 0,22 38 2 16,-11-47 0-16,14-6 0 0,44-11 55 15,-30-17 0-15,8-17-196 0,66-39 0 0,-66 19 1 16,6-5-170-16,-6-6 196 0,3 3 1 0,0-5 0 15,-61 50-534-15</inkml:trace>
  <inkml:trace contextRef="#ctx0" brushRef="#br0" timeOffset="67066.7">29955 9246 1191 0,'0'0'0'0,"0"0"0"0,0 0 69 0,39-6 1 0,-39 6-1 0,-11-9 0 16,-6-5-69-16,9 6 0 0,-3-3 70 0,-19-17-1 16,10 5 0-16,-7-5 0 0,-29-37-69 15,29 43 0-15,2 8 35 0,3 0 2 16,-3 5-1-16,0-2 0 0,-5 8-36 0,-25 3 0 16,24 9 0-16,1 10 25 0,-48 46 0 15,43-23 0-15,10 9 1 0,-6 5-26 0,4 9 0 16,-7-1 0-16,10 7 10 0,-1-1 0 0,11-5 0 15,-5-6 0-15,8 0-10 0,8 51 0 16,11-65 0-16,6-6 12 0,25 23 2 16,-15-37-2-16,7-5 1 0,30 11-13 15,-31-25 0-15,-5-6 48 0,30-14 1 16,-25-1-1-16,-5-7 1 0,47-37-49 16,-39 22 0-16,6-8-29 0,5-5 1 0,-2-7 0 15,2 1 0-15,0-9 28 0,39-78 0 16,-39 64 0-16,3-5-47 0,-6-1 1 0,1 7-1 0,-1 2 1 15,-5 2 46-15,0-4 0 0,-5 30 0 0,-9 8 0 16,-6 21-38-16,-2-1 1 0,-8 17 0 0,-4 12 0 16,-4 5 37-16,-18 50 0 0,4-21 0 15,-4 16 10-15,-21 73 1 0,16-67 0 0,6 2 0 16,5 4-11-16,-3-7 0 0,3-5 0 0,6 0 1 16,-6-2 0-16,12-12 0 0,4 3 1 0,7-12-2 15,16 29 0-15,-12-40 0 0,7-8-102 16,32 11 1-16,-27-25 0 0,5-6-1 15,37-11 102-15,-34-6 0 0,11-2-177 0,-2-6-1 16,7-3 0-16,4-3 0 0,10-3 62 0,-5-5 1 16,-5 6-1-16,-1-7 1 0,-52 43-108 0</inkml:trace>
  <inkml:trace contextRef="#ctx0" brushRef="#br0" timeOffset="67533.3">31267 9088 1056 0,'0'0'0'0,"0"0"0"0,0 0 76 0,25-39 0 0,-16 22 1 0,-7-3-1 0,-2 3-76 0,-2-3 0 0,-12 1 0 16,0 7 0-16,3 7 100 0,-8-4 2 0,-1 7-1 15,-7 2 0-15,-9 2-101 0,-44 15 0 16,41 3 0-16,3 3 46 0,-30 47-1 16,27-20 0-16,6 7 1 0,3-4-46 0,2 3 0 15,0 1 0-15,3 5 12 0,3-3 0 0,11-6 0 16,3-2 1-16,8-9-13 0,17 45 0 0,-9-45 0 15,8 1 3-15,37 27 0 0,-28-42 0 16,8-5 0-16,39 2-3 0,-47-22 0 16,2-6 68-16,28-20 0 0,-24 7-1 15,5-13 1-15,0-7-68 0,2-12 0 0,-2-8 0 0,3-3-17 16,41-85 0-16,-30 60 0 0,-6-15 0 16,8-2 17-16,1-20 0 0,2 0 0 0,6-14-31 15,0-8 0-15,0 2 0 0,-3-3 1 0,2-5 30 16,54-129 0-16,-67 154 0 0,-3 14-13 15,0-5 1-15,-11 39 0 0,-5 17-1 0,-9 25 13 16,-5 6 0-16,-9 14 0 0,-5 8 0 0,0 3 29 0,-47 74-1 16,23-29 0-16,-15 23 1 0,0-1-29 15,1 29 0-15,2 0 0 0,-3 20-27 0,-36 117 1 16,31-112 0-16,5 6-1 0,-2 3 27 16,0-1 0-16,-1 4 0 0,4 5-5 0,-7-6 0 15,12-8 0-15,-6-5 1 0,1-4 4 0,-20 88 0 16,38-116 0-16,12-13-131 0,8 38-1 15,8-72 1-15,15-20-99 0,24-14 133 16,-34-17-2-16,-13 14-807 0</inkml:trace>
  <inkml:trace contextRef="#ctx0" brushRef="#br0" timeOffset="68233.7">28232 10734 943 0,'0'0'0'0,"0"0"0"0,0 0 0 0,49 14 0 16,-40-11 0-16,-4-3 0 0,1-3 0 0,-6 3 0 16,5 0 20-16,-5 0 0 0,0 0 0 15,0 0 1-15,0-6-21 0,0 6 0 0,-5-8 93 16,-9-6 0-16,-5 2 1 0,-6 4-1 16,-39-9-93-16,31 17 0 0,0 3 44 15,-39 22 1-15,33-2 0 0,1 5 1 16,-1 9-46-16,9 5 0 0,-4 6 0 0,1 11 49 15,-30 64 0-15,35-47 0 0,-2 12 1 16,8 2-50-16,2 5 0 0,-5 1 0 0,6 5 68 16,-6 91 0-16,23-119-1 0,10-3 1 15,17 43-68-15,2-74 0 0,12-8-45 0,58 0 1 16,-45-31 0-16,3-9 0 0,72-33 44 16,-63 14 0-16,5-9-159 0,-3-5 1 15,-2 0-1-15,-14 0 1 0,-50 42-768 0</inkml:trace>
  <inkml:trace contextRef="#ctx0" brushRef="#br0" timeOffset="68684.64">28823 11423 1022 0,'0'0'0'15,"0"0"0"-15,0 0 103 0,41 51-1 16,-30-43 1-16,-11-2-1 0,0 2-102 15,0-8 0-15,0 3 109 0,0-3-1 16,0 0 0-16,0 0 2 0,-5-3-110 0,5 3 0 16,-6 0 35-16,-2-5 1 0,0 5-1 15,8 0 1-15,0 0-36 0,0 0 0 0,-6 5 0 16,3-2 0-16,1 3 0 0,2 5 0 0,2 3 1 0,7 9-1 16,2-4 0-16,5 12 0 0,4-3 0 0,4 3-1 15,4 9 0-15,5-15 0 0,0 0 0 0,1-11 1 16,4 0 0-16,4 0 0 0,2 1 0 0,3-15-3 15,-9 2 1-15,7-2-1 0,2-2 1 0,-9 2 2 16,4-9 0-16,-6 3 0 0,-3-8 0 0,-8-5 32 16,-3 2 2-16,-3-3-2 0,3-2 1 0,0-7-33 15,3 1 0-15,-5-5 0 0,-9-4 0 0,0 0 15 0,-6-47 0 16,-10 47 0-16,-6-5 1 0,-25-42-16 16,14 42 0-16,-6-1-44 0,0 1 0 15,1 3 0-15,2-3 0 0,-8-1 44 0,2 1 0 16,4 11 0-16,-1 3 0 0,-2 8-61 0,-1-2 1 15,6 14 0-15,3 16-1 0,3 6 61 0,5 9 0 16,3 19 0-16,6 8 0 0,5 12-164 0,11 96-1 16,-6-65 0-16,3 16-129 0,6 4 165 0,3-12-1 15,-9 3 1-15,-8-104-317 0</inkml:trace>
  <inkml:trace contextRef="#ctx0" brushRef="#br0" timeOffset="69499.92">31132 11125 820 0,'0'0'0'0,"0"0"0"0,0 0 0 0,0 0 13 0,0 0 0 0,-25-28 0 0,6 8 0 0,-9-2-13 0,-5-7 0 0,-3 1 0 0,3 9 0 0,-6 2 87 0,1 3 1 0,-1-6-1 15,-8 3 0-15,3 3-87 0,0 3 0 0,0 8 0 16,-1 6 0-16,-2 8 92 0,3 3-1 0,3 3 0 15,-6 3 2-15,3 8-93 0,2 0 0 0,1 3 0 16,2 8 0-16,6 6 10 0,-36 62 0 16,44-51 0-16,8 1 1 0,4-4-11 0,7-5 0 15,6 0 0-15,8-9 34 0,3 1 0 0,11-4 0 16,3-8 0-16,11-5-34 0,3-1 0 0,2-8 0 16,4-2 0-16,7-12 13 0,1-9 2 0,-1-5-1 0,-2-6 0 15,2-8-14-15,64-42 0 0,-55 22 0 0,0-11-31 16,66-70 1-16,-72 53 0 15,3-3 0-15,-5-3 30 0,-4-8 0 16,-2 3 0-16,3-11-28 0,0-1 1 0,5-13 0 0,-3-4 0 0,-2-10 27 16,50-119 0-16,-56 130 0 0,-3 8-49 15,1-6 0-15,-15 34 1 0,-16 9 0 0,-8 22 48 16,-3 9 0-16,-8 19 0 0,-3 12 0 0,8 2 50 16,-41 40 0-16,19-12 1 0,-3-2 0 0,-2 17-51 15,-31 41 0-15,36-36 0 0,6 4 43 0,-22 58 0 16,18-59 0-16,4 11 0 0,0-8-43 15,5 5 0-15,-3 9 0 0,6 0 85 0,-19 70-1 16,13-56 0-16,1-3 2 0,-1 3-86 16,-2 3 0-16,2 3 0 0,6-1 10 0,-19 94 1 15,11-85 0-15,-1-3 0 0,1 3-11 16,2-3 0-16,6-2 0 0,0-4-64 0,0 1 0 0,6-15 1 16,2-2 0-16,3-12 63 0,16 35 0 15,-2-55 0-15,6-10-143 0,27-3 2 16,-25-29-1-16,-22 9-963 0</inkml:trace>
  <inkml:trace contextRef="#ctx0" brushRef="#br0" timeOffset="69933.23">31812 11032 651 0,'0'0'0'0,"0"0"0"0,0 0 0 0,44 8 34 0,-11 1 1 0,-5-1 0 0,-1-2 1 0,-2 0-36 0,0-1 0 0,0 4 0 0,-6-9 0 0,1 2 101 16,-1-2 1-16,3-2 1 0,3-10-1 0,5 4-102 16,1 0 0-16,-4-7 0 0,1 1 0 0,-3-8 82 15,0-6 0-15,-3 2-1 0,-3-2 1 0,0-3-82 16,12-31 0-16,-29 37 0 0,-2-3 43 0,-8-34-1 15,0 34 0-15,-3 0 1 0,-20-28-43 16,12 39 0-16,-3-6 28 0,-33-2 1 16,22 22-1-16,-3 3 2 0,-39 20-30 15,36 2 0-15,6 4 70 0,-33 47 1 16,30-28 0-16,6 11 1 0,5-3-72 0,0 18 0 16,6 5 0-16,-1 3 69 0,-5 78 0 15,20-84 0-15,5 0 2 0,3 1-71 0,11-10 0 16,5-2 0-16,8-3-33 0,4-8 1 0,5-9-1 15,2 0 1-15,7-14 32 0,2-5 0 0,8-12 0 16,6-11 0-16,8-14-109 0,-3-3 0 0,-2-8 0 16,-6-9 1-16,-58 34-1249 0</inkml:trace>
  <inkml:trace contextRef="#ctx0" brushRef="#br0" timeOffset="70633.75">29469 10841 11 0,'0'0'0'0,"0"0"0"0,0 0 0 0,0 0 0 0,0 0 1 0,0 0-1 0,0 0 1 0,0 0-11 0</inkml:trace>
  <inkml:trace contextRef="#ctx0" brushRef="#br0" timeOffset="70799.89">29367 10919 595 0,'0'0'0'0,"0"0"0"16,0 0 0-16,0 0 37 0,0 0 1 0,-36 29-1 15,22-24 1-15,0-2-38 0,1 3 0 0,-7 2 0 16,6 1 0-16,-5 2-62 0,3-6 0 0,-4 4 0 16,1 5 0-16,0 0 62 0,-1-3 0 0,1 3 0 0,2 0 0 15,4 3 98-15,-10 25-1 0,15-11 1 16,0 6-1-16,11 53-97 0,2-39 0 15,6 2-63-15,3 3 0 0,11-2 1 0,2-3 0 16,12-1 24-16,0-5 1 0,2-5-1 0,-5-10 0 0,-36-30-327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9T21:37:45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13704 3540 123 0,'0'0'0'0,"0"0"0"0,0 0-2 0,0 0 0 0,0 0 0 0,0 0 0 0,0 0 2 0,0 0 0 0,0-28 75 0,0 8 2 0,0 12-2 15,0 2 1-15,-2-2-76 0,2 8 0 16,0-6 64-16,-6-2 1 0,6 8-1 0,0-6 1 15,0 6-65-15,0 0 0 0,0 0 6 16,11-6 0-16,-3 6 0 0,1-2 0 16,10-4-6-16,-8 6 0 0,0 6 23 15,8-6 0-15,-10 0 1 0,-4 0-1 16,4 14-23-16,-9-6 0 0,0 6 10 16,0 0 0-16,-9 20 0 0,-5 5 0 0,3 15-10 15,-2-1 0-15,2-5 0 0,2-6 0 0,4 3 13 0,-9 37 0 16,8-37 0-16,1-3 1 0,-3 37-14 15,2-37 0-15,1-8 29 0,-1 45 1 16,3-43-1-16,-2 6 1 0,-4-5-30 16,4 5 0-16,-1 3 0 0,-2 3 53 0,3 3-1 15,-1-9 0-15,-2 3 1 0,2 3-53 0,1 36 0 16,5-47 0-16,0-6-9 0,5 30 1 16,1-38-1-16,10-3 1 0,9 13 8 15,-19-16 0-15,-1-8-25 0,-2 2 1 0,3 3-1 16,-1 0 1-16,1 3 24 0,-1 3 0 0,3-1 0 15,-2 12 0-15,-3 3-20 0,-1-3 0 0,-2 3-1 16,-2 2 1-16,-1-2 20 0,-8 45 0 16,5-43 0-16,4 7-17 0,2 38 0 15,0-47 0-15,-6 0 0 0,12 33 17 16,-4-33 0-16,4 0-20 0,5-3 0 0,-6 5 0 0,4 4 1 16,-4-1 19-16,-5 1 0 0,6-4 0 0,2-2 0 15,-2 2-14-15,-4 1 0 0,4-6 0 0,-1 3 1 16,1-1 13-16,-1 32 0 0,-5-28 0 15,-2 5 12-15,-7 37 1 0,1-37-1 0,3 9 1 16,-6-4-13-16,5 7 0 0,3 2 0 0,-2 6 29 16,-1 59 0-16,6-62 0 0,6 3 1 15,-1 59-30-15,-2-65 0 0,0 3-6 16,0-2 0-16,2-1 0 0,3-3 0 0,3 4 6 16,-2 61 0-16,-7-62 0 0,1 9 16 0,-3 70 0 15,-3-82 0-15,1 1 1 16,-1-1-17-16,3 9 0 0,-6-6 0 0,-2 9 11 0,-3 70 1 15,6-70-1-15,-1 5 1 0,-2 65-12 16,8-79 0-16,5-2 19 0,-5-1 1 16,3 12-1-16,0 3 1 0,5 2-20 0,-2 71 0 15,2-85 0-15,3 8 31 0,8 52 0 16,-10-60 0-16,-4 0 0 0,1 1-31 0,-4-4 0 16,9 3 0-16,-2-2 19 0,7 53 2 15,-13-57-1-15,3 1 0 0,5 42-20 16,-3-48 0-16,-3-3 12 0,4 0 1 0,2 6 0 15,-6 0 0-15,4 11-13 0,-1 0 0 0,8-3 0 16,-2-2 0-16,6 5-4 0,18 48 0 16,-13-62 0-16,3 3 1 0,21 36 3 15,-29-39 0-15,2 3-1 0,3 3 1 0,0-6 0 16,-6 0 0-16,0 2 0 0,1-2 0 0,-1 0 0 16,0 0 0-16,-5-2-24 0,14 41 1 0,-17-42 0 15,3 0-1-15,5 43 24 0,-8-43 0 16,-3 9 37-16,-2-9 0 0,-1 9 0 0,4 2 0 15,-4 3-37-15,-5 0 0 0,3 1 0 0,0-1 0 0,-1-5-11 16,-4 61 0-16,-1-61 0 0,-5 5 0 16,-1-5 11-16,4 8 0 0,-6 0 0 0,2 3-19 15,-4 5 0-15,2-2 0 0,2 0 1 0,-2 5 18 16,-14 54 0-16,17-71 0 0,-6-2-7 16,0-9 1-16,9 12-1 0,5 2 0 0,0 6 7 15,0-3 0-15,-6-3 0 0,6-5 0 0,-5 2-25 0,2 54 1 16,3-56 0-16,-3-1 0 0,1-2 24 15,2 3 0-15,0 2 0 0,0 4-20 0,0-7 0 16,0 4 0-16,0-1 0 0,0 3 20 0,0 34 0 16,0-59 0-16,0 12-6 0,0 55 0 15,0-53 0-15,0 3 0 0,0-3 6 0,-6 6 0 16,1 2 0-16,-4-5-7 0,4 5 1 16,-9 4 0-16,3 2 0 0,-3 5 6 0,-11 63 0 15,11-65 0-15,6-3 74 0,-8 3 0 0,7-6 0 16,-5 9 1-16,-2 0-75 0,-12 72 0 15,14-69 0-15,1-1 49 0,2-2 1 0,-3 3-1 16,-6-9 2-16,4 0-51 0,-1 0 0 0,6-3 0 16,-3 3 0-16,-2 0 17 0,8 3 1 0,-6-6 0 15,8 1 0-15,-2-7-18 0,-3 49 0 16,3-60 0-16,2 1 27 0,1 30 0 16,5-33 0-16,0-1 0 0,-6 1-27 0,6-4 0 0,0-2 0 15,6-2 14-15,-6-4 1 0,0 0-1 0,0-2 1 16,5-6-15-16,-5-1 0 0,6-1 0 0,-4-1 0 15,4 0-5-15,-1 0 1 0,1 0 0 0,2 0 0 0,-2 0 4 16,8 0 0-16,-3-3 0 0,2 3 0 0,7 0-33 16,-6 0 0-16,5 1 0 0,-5-4 0 0,2 3 33 15,4-9 0-15,7 4 0 0,-2-1 0 0,8 1-36 16,39 8 0-16,-39-12-1 0,6 1 2 16,38 5 35-16,-38-2 0 0,5-4-20 15,47 12 0-15,-47-8 0 0,-2 2 1 16,49 17 19-16,-41-17 0 0,2 3 36 0,64 14 1 15,-63-16-1-15,2 2 2 0,56 14-38 16,-53-17 0-16,-6 3 34 0,6 0 0 16,8-3 0-16,3-2 1 0,-8-3-35 0,8-4 0 15,9-2 0-15,-7-2 0 0,7 2-5 0,-1-6 0 16,0 3 0-16,1 0 0 0,2 0 5 0,80 3 0 16,-88 0 0-16,5 0 23 0,1 0 0 0,2 0 0 15,0 0 1-15,5 0-24 0,78 0 0 16,-80-5 0-16,0 2 3 0,80-3 1 15,-80 4 0-15,-6-1 0 0,150-3-4 16,-114 3 0-16,-35 3-10 0,76-2 1 16,-71 2-1-16,-11 2 1 0,83 1 9 15,-78-3 0-15,6 0 13 0,80 3 0 16,-86 0 0-16,-5 2 1 0,-3-2-14 0,6 3 0 16,-1 2 0-16,-2 4 18 0,0-7 0 0,-3 4 0 15,0-1 1-15,0 3-19 0,-3 1 0 0,3-4 0 16,-8 0 0-16,3-2 16 0,-1 0 0 0,1-1 0 0,-6-5 0 15,3 3-16-15,2-3 0 0,-5-3 0 0,0 3 0 0,-5-5 39 16,5-4 0-16,-9-5 1 0,4 0 0 0,-1-3-40 16,48-22 0-16,-51 19 0 0,1 3-13 15,50-16 1-15,-53 16 0 0,-3 5-1 16,39-13 13-16,-39 14 0 0,-6 2-11 16,40-8 1-16,-39 12-1 0,-1-6 1 15,40-6 10-15,-37 3 0 0,-2 0-12 16,5-3 1-16,-5 3-1 0,-1 0 1 0,-5-3 11 15,6 0 0-15,0-3 0 0,-12 3 0 0,4 3-8 0,-6 0 0 16,2 6 0-16,-7-1 1 0,-1 4 7 0,-5-1 0 16,-1 0 0-16,4 4 0 0,-9 2 0 0,3 0 0 15,-2 0 0-15,2 0 1 0,-3 0-1 0,0 0 0 16,1 2 0-16,-1 4 0 0,0-3 47 0,3 0 0 16,-3 2 1-16,4 1-1 0,-4-1-47 0,3 1 0 0,-3 3 0 15,3-1 0-15,-2 0 44 0,2-2 0 0,-6 0 0 16,3-3 0-16,-2-1-44 0,-1 1 0 0,-5-3 0 15,9 6 0-15,-9-6 34 0,0 3 0 0,0-3 0 16,5 0 0-16,-5 0-34 0,0 0 0 0,0 0 0 16,0 0 0-16,0 0-38 0,0 0 0 0,0 0 0 15,0 0-1-15,3-3 39 0,-3 3 0 0,6-11 0 16,-1-1 0-16,1-7-70 0,-1-1 0 0,9-8 0 16,-6-3 0-16,3-9 70 0,3 1 0 0,-3 0 0 15,-3 2 0-15,-2 0-17 0,8-38 0 16,-6 35 0-16,3 1 0 0,11-43 17 0,-5 34 0 15,2 3-21-15,-5-3 1 0,11-13-1 0,-6-4 1 16,6-3 20-16,30-67 0 0,-30 62 0 16,3 6-26-16,2-4 1 0,-5 1-2 0,8-3 2 0,0 0 25 15,3 2 0-15,-3-7 0 0,-5-1 0 0,0-11 17 16,-1 3 0-16,1-1 1 0,-1 4-1 0,4-9-17 16,2 9 0-16,-3-18 0 0,3-2 0 0,-5-5 9 15,2-4 1-15,4 9 0 0,-10-3 0 0,4 0-10 16,30-109 0-16,-28 100 0 0,4-2 9 15,-9-3 0-15,2-6 0 0,1 4 1 0,5-7-10 16,-3-5 0-16,-5 6 0 0,0 5 0 0,-3 0-21 0,22-129 0 16,-19 129 0-16,3 3 0 0,22-129 21 15,-31 123 0-15,0-2 1 0,1-6 1 16,-4 14-1-16,1 0 1 0,-4 3-2 0,12-113 0 16,-19 118 0-16,2 6 17 0,-2-2 1 15,-4-1-1-15,1 0 1 0,5 3-18 0,-8 1 0 0,6 1 0 16,0 4 0-16,2 8 8 0,6-98 1 15,-9 93 0-15,1 2 0 0,-6-3-9 0,5 7 0 16,4-1 0-16,2 0 7 0,8-98 0 16,-11 89 0-16,-5 7 1 0,2 2-8 0,1-3 0 15,0-5 0-15,-6 2-3 0,0-92 0 16,-12 98 0-16,4 3 1 0,-8 3 2 0,2 3 0 16,0-1 0-16,0 6-15 0,-25-70 1 15,15 76 0-15,-1 8 0 0,-22-56 14 16,27 57 0-16,1 13 7 0,0-5 1 0,-1-9-1 0,7 0 1 15,-1-2-8-15,-11-65 0 0,6 75 0 16,5 1-14-16,-11-51 0 0,11 51 0 16,3 5 0-16,3 3 14 0,-3-2 0 0,2-6 0 0,-2-1-3 15,-2-50 1-15,7 54-1 0,6 0 1 16,-3-49 2-16,-2 52 0 0,-1 2-4 16,-8-39 0-16,9 44 0 0,-9-4 0 15,3 7 4-15,-3 6 0 0,0-2 0 0,-5-4 7 16,0 9 0-16,5-2 0 0,0 5 0 0,-2 5-7 15,2 1 0-15,5-7 0 0,4 1 0 0,-1 0-13 16,1-31 0-16,5 20 0 0,5-1 1 16,20-50 12-16,-11 40 0 0,5-1 6 0,1-5 1 15,-9 14-1-15,-3-6 1 0,-8 8-7 0,6 1 0 16,-6 8 0-16,0 3 0 0,-3 5-3 0,-5-19 1 16,-1 22-1-16,-4 6 1 0,-12-14 2 15,14 14 0-15,2 6 13 0,-10-15 1 16,13 9-1-16,-2 6 1 0,-3-6-14 15,11 0 0-15,0 0 6 0,0-15 0 16,6 10 0-16,-4-4 0 0,4-19-6 16,-1 22 0-16,1-2 8 0,-6-1 0 0,0 1 0 15,0 8 0-15,-6 0-8 0,6-6 0 0,-5 6 0 16,-1-6 0-16,4 6 11 0,-9 3 0 0,2-3 0 16,4 0 0-16,-6 0-11 0,2-6 0 0,-4 6 0 15,2-6 0-15,2 3 0 0,-5-5 0 0,9-4 0 16,-6 4 0-16,3-1 0 0,-12-33 0 0,9 34 0 15,-3 2-8-15,-8-22 1 0,6 28 0 16,2 5 0-16,-30-5 7 0,16 6 0 16,-2 8 1-16,-31 0 0 0,36-6 0 15,-3 12 1-15,-16-6-2 0,25-6 0 0,2 1-10 16,-10-10 1-16,7 7 0 0,-4 0 0 16,-29-15 9-16,25 9 0 0,-2 0-2 15,-28-14 0-15,36 14 0 0,0 0 0 16,-25-6 2-16,16 12 0 0,4-1 7 15,-34-5 1-15,31 8-1 0,-3 1 1 16,-31 2-8-16,36-8 0 0,9 2-16 0,0 1 0 16,2-3 0-16,-2-3 1 0,2-1 15 0,6-1 0 15,-8-7 0-15,0 3 0 0,-9-8 0 0,3 6 1 16,0-1-1-16,0 4 1 0,0 4-1 0,3-4 0 16,-11 2 0-16,0 3 0 0,3 3 7 0,-9-1 0 15,6 7 0-15,-6-4 1 0,1 9-8 0,-7 0 0 16,4 0 0-16,-1-5 0 0,1 5 0 0,2 0 1 0,-5 0 0 15,5-6 0-15,1 6-1 0,-4 0 0 0,1-3 0 16,2 3 0-16,1-5-2 0,-34-18 1 16,39 9 0-16,-1 0 0 0,-37-20 1 15,35 20 0-15,-3 6 2 0,-36-15 1 16,40 9 0-16,1 8 0 0,-37-8-3 16,32 6 0-16,-5 2 8 0,-39-2 1 15,41 2-1-15,9 3 1 0,-44-16-9 16,41 10 0-16,3-5-1 0,-45-5 0 15,37 10 0-15,-3 3 1 0,-47-8 0 16,47 14 0-16,-9 0-5 0,-49 0 0 0,49 0 0 16,-5 0 1-16,-60 6 4 0,60 2 0 15,0 1-1-15,-64 11 0 0,64-12 0 0,0 3 0 16,-66 12 1-16,66-15 0 0,0 3 1 16,-64 12 1-16,64-15 0 0,0 1 0 15,-58 11-2-15,58-6 0 0,0-6-34 16,-55 17 1-16,58-8 0 0,2-3-1 15,1 0 34-15,-6 0 0 0,0 1 0 0,0-1 5 16,-3 0-1-16,3 0 0 0,2-6 1 0,10 1-5 16,-7 2 0-16,-2-3 0 0,0-2 0 0,-1 2 11 0,4 1 1 15,-1 2 0-15,-5-8 0 0,6 3-12 0,-6-1 0 16,5-2 0-16,4 8 0 0,-4-2 8 0,1-7 0 16,-1 4 0-16,3 0 0 0,-2 2-8 0,-6 1 0 15,28-4 0-15,2 1 0 0,-16 2-2 0,-3-2 0 16,3 2 0-16,-3 1 1 0,-9 2 1 0,-49 3 0 15,47-5 0-15,6-1-2 0,-59 12 0 16,53-12 0-16,6 6 0 0,-61 14 2 16,60-19 0-16,6 2 1 0,-55 12 1 15,50-9 0-15,5-9 0 0,-47 18-2 16,47-15 0-16,2 1 5 0,-46 10 0 16,42-5 0-16,2-5 1 0,-45 13-6 15,43-10 0-15,2 2 7 0,-58 14 0 16,61-14 0-16,-9 0 0 0,-49 11-7 15,55-14 0-15,-3 4 5 0,-41 1 0 16,44-4 0-16,3-9 0 0,-44 2-5 16,46-10 0-16,-2 2-82 0,-39-23-1 0,44 9 1 15,6-5 0-15,-28-46 82 0,37 38 0 16,4-7-117-16,1-2 2 0,-6 2-1 0,0-5 1 16,25 42-752-16</inkml:trace>
  <inkml:trace contextRef="#ctx0" brushRef="#br0" timeOffset="30250.59">16218 2682 11 0,'0'0'0'0,"0"0"0"0,0 0 0 0,-52 25 1 16,35-30-1-16,17 5-9 0</inkml:trace>
  <inkml:trace contextRef="#ctx0" brushRef="#br0" timeOffset="32349.88">16083 2673 100 0,'0'0'0'15,"-6"6"0"-15,6-6 53 0,-14-11 0 16,3 8 1-16,3-3-1 0,-6-2-53 15,3 8 0-15,11 0 22 0,0-14 0 0,6 5 0 16,-6-5 1-16,5-5-23 0,9-4 0 0,5-5 0 16,6-9 46-16,3-2 1 0,-3 8 1 0,-11 3-1 15,-1 0-47-15,4 5 0 0,-9 4 0 0,3-9 0 16,-8 11 96-16,0 3 2 0,-3-6-2 0,-3 0 1 0,0 3-97 16,-13-11 0-16,2 14 0 0,0-6 50 15,-38-2-1-15,18 8 0 0,-4 5 0 16,-45-2-49-16,44 8 0 0,1-2 56 15,-40-4 1-15,34-2-1 0,3 3 1 16,-51-9-57-16,48 5 0 0,-5 10 54 16,-37-12 0-16,36 8 1 0,9-2-1 0,-56 2-54 15,53 6 0-15,-3 0 31 0,-50 14 1 16,45-8-1-16,2 2 1 0,-61 15-32 16,59-4 0-16,-6 4 19 0,0-4 1 15,0 10 1-15,0-1-1 0,0 11-20 0,0 0 0 16,-6 4 0-16,4-7 0 0,-4 6 9 0,-66 46 1 15,58-46 0-15,3 0 0 0,-60 42-10 16,71-47 0-16,-3 0 11 0,-52 47 0 16,60-42 0-16,1 3 1 0,-6 3-12 0,5-3 0 15,1 3 0-15,2-3 30 0,-50 48 1 16,56-40 0-16,6-2 0 0,-54 44-31 16,48-41 0-16,5-1 22 0,1 1 0 0,-9-1-1 15,8 4 1-15,-5 4-22 0,-33 69 0 16,38-68 0-16,6 2-4 0,-36 60 1 15,41-62-1-15,-2-6 1 0,2 1 3 0,3 7 0 0,6 1 0 16,5-6 32-16,-25 68 0 16,20-68 0-16,-6 3 1 0,-16 59-33 0,16-62 0 15,6 3 42-15,-6-3 2 0,-3 11-2 0,3 6 1 16,-5-3-43-16,-25 76 0 0,24-78 0 16,4 7-14-16,-4 1 0 0,4 6 0 0,2-4 1 0,5 9 13 15,-18 82 0-15,18-85 0 0,7 3 13 16,-7-5 0-16,9 2 0 0,-3 0 1 0,3 3-14 15,-11 87 0-15,8-90 0 0,3-2 29 16,3 2 0-16,-3-8 0 0,3 0 1 0,-3-3-30 16,2 2 0-16,4-2 0 0,5 0 0 0,0 0 14 15,5 82 0-15,-5-82 1 0,0 3 0 16,3-1-15-16,-3 7 0 0,-3 2 0 0,3 3 6 0,-16 90 1 16,8-96-1-16,-3-2 1 0,2-3-7 15,-2 5 0-15,8 1 0 0,-2-1 11 0,-1 88 1 16,6-102 0-16,0-5 0 0,0 5-12 15,0 0 0-15,6 3 0 0,-6 6 8 0,5-3 0 16,-5-3 0-16,3 0 0 0,3 3-8 0,5 68 0 16,-11-74 0-16,8 1 16 0,-2-4 0 0,-1 9 0 15,9-6 1-15,0 1-17 0,19 67 0 16,-8-77 0-16,0-1 1 0,-1-4 1 0,4 6 0 16,-3-3 0-16,8 6-2 0,-5-6 0 0,2 2 0 15,-5 4 0-15,3 6 13 0,24 52 0 16,-27-64 0-16,0 0 0 0,-3-2-13 0,8 2 0 15,-5 6 0-15,8-1 8 0,-5 1 2 0,8-3-2 16,-3 3 1-16,6-1-9 0,38 69 0 16,-44-77 0-16,6 3-1 0,-6 0 1 0,6 0 0 0,-9 6 0 15,3 2 0-15,0 1 0 0,0-4 0 0,-8 1 0 16,3-6 9-16,27 62 1 0,-27-59-1 16,-3 3 1-16,-3-9-10 0,3 9 0 0,-1-6 0 0,1 3 1 15,-3 2 1-15,3-4 0 0,0-4 0 0,3 6-2 16,24 45 0-16,-21-62 0 0,-4-3-2 15,4 0 0-15,-6 6 0 0,2 3 1 0,-2 2 1 16,-6-5 0-16,1 5 0 0,-1 6 0 0,-5-2-6 16,11 58 1-16,-17-59-1 0,-2-2 1 15,-6-1 5-15,0 6 0 0,5 3 0 0,-5 3 4 0,-5 5 0 16,10 3 0-16,-5 0 0 0,3 9-4 0,8 62 0 16,-6-80 0-16,4-2 16 0,2-3 1 15,-6 0 0-15,4 3 0 0,-1 3-17 0,3-3 0 16,-6-3 0-16,4 3 0 0,2 2 12 0,-3 72 1 15,-8-72-1-15,6 7 1 0,-6 2-13 16,-6 3 0-16,0 5 0 0,-2 4 24 0,-6 78 0 16,9-90 0-16,10-8 2 0,-5 2-26 0,9-2 0 15,2-12 0-15,8 1 15 0,9-9 0 0,-3 0 0 16,-6 0 0-16,9-3-15 0,2-3 0 0,3-5 0 16,0-6 0-16,11 0 8 0,28 23 0 15,-39-28 0-15,3-1 0 0,36 20-8 16,-33-25 0-16,-6 0-6 0,33 17 1 15,-30-20 0-15,-3 0 0 0,31 14 5 16,-31-14 0-16,0 3-10 0,33 8 1 16,-35-13 0-16,-6-1 0 0,2-3 9 0,-2 1 0 15,-3-1 0-15,0 3-23 0,-2-5 1 0,7 3-1 0,1-7 1 16,8 1 22-16,-3-3 0 0,6-3 0 0,-6 1 0 16,0-10-32-16,6 1 1 0,-3 3 0 0,-1 5 0 15,4-3 31-15,33 1 0 0,-36 5 0 0,-3 2-18 16,-3 7 1-16,4 2 0 0,-7-3 0 0,4 7 17 15,-4-1 0-15,-2 2 0 0,0 4 0 0,3 6 1 16,-4-4 1-16,4 6 0 0,-3-3 0 0,0 4-2 16,2 4 0-16,-2-5 0 0,3-2 0 0,5 2-13 15,3 0 1-15,-3-3-2 0,-5-2 2 0,2-3 12 16,34 19 0-16,-37-22 0 0,1 0-11 0,27 11 1 16,-33-14 0-16,3-3 0 0,11 9 10 15,-22-14 0-15,-9-6 2 0,12 2 1 16,-6 1 0-16,-6-3 0 0,15 3-3 15,-17 0 0-15,2-3-63 0,1-3 1 16,-6 3 0-16,0 0-1 0,5-3 63 16,-5 3 0-16,0 0-55 0,0-8 0 15,0 2 0-15,0-2-1 0,-5-9 56 16,5 6 0-16,-6-4-37 0,1 1 0 0,2 3 0 16,-8 0 0-16,2 5 37 0,4-2 0 0,-3 2 0 15,2-2 0-15,1 2-63 0,-1 3 0 0,3-2 1 16,1-1 0-16,-1 0 62 0,-3-2 0 0,1 0 0 15,2-1 0-15,3-2-2 0,0-3 0 0,-3 5 0 16,0-5 0-16,3 3 2 0,0-3 0 0,0 3 0 16,-5-3 0-16,-6 2 3 0,3 1 0 0,-1 0 0 0,4 2 1 15,-6-2-4-15,2 8 0 0,4-11 0 0,-9 3 0 16,3 0 48-16,3-3 0 0,-9 0 0 0,9 0 1 16,-6-6-49-16,3 0 0 0,3 3 0 0,2 3 0 15,-2-5 1-15,-3-18 0 0,3 23 0 0,-3 5 0 16,-3-19-1-16,8 11 0 0,1 1-4 15,-4-15 1-15,1 19 0 0,8 1 0 16,-3-11 3-16,1 13 0 0,2 4 14 16,0-7 0-16,0 7 0 0,0 5 0 15,-6-3-14-15,6 3 0 0,-5-9-13 16,5 9 0-16,0 0 0 0,-6-5 0 0,6 5 13 16,0 0 0-16,-3-6 12 0,3 6 1 15,0 0-1-15,0 0 1 0,0 0-13 16,0 0 0-16,0 0 32 0,0 0 1 15,0 0 0-15,0 0 0 0,0 0-33 16,0 0 0-16,0 0 27 0,-5-5 1 16,5 5-1-16,0 0 0 0,5 5-27 15,-5-5 0-15,0 0 23 0,6-3 1 16,-6 3 0-16,0 0 0 0,0 14-24 16,0-14 0-16,0 9 2 0,-3 5 0 15,3-3 0-15,3 3 1 0,0 20-3 16,2-14 0-16,1-6 8 0,-4 5 0 0,4-2 0 15,-1-3 0-15,1 0-8 0,2-8 0 0,-2 5 0 16,-1 3 0-16,4 0-7 0,-4-2 0 0,1-1 0 16,-4 0 0-16,4 1 7 0,-1-4 0 0,-5 6 0 15,0 3 0-15,-5 3 26 0,5-6 1 0,-6 3 0 0,-2-1 0 16,-3 1-27-16,3 0 0 0,-3 3 0 0,2 5 0 16,-4 1 2-16,2-1 1 0,2-3-1 0,4-5 1 15,-9 3-3-15,8-3 0 0,1-6 0 0,-1-3 0 16,6-8-40-16,-8 9 0 0,-6-1 1 0,-2 4 0 15,-45 7 39-15,8-13 0 0,-10 2-188 16,-86-5 2-16,71-6-2 0,-5-5-156 16,-104-12 186-16,82 6 0 0,105 14-758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44:22.5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13992 8711 11 0,'0'0'0'0,"0"0"0"0,0 0 0 0,0 0 0 0,0 0 1 0,0 0-1 0,-31 0 1 0,17 3-1 0,1 0 0 15,-7-1 0-15,1 4 0 0,-11-3 0 0,2 2 1 16,-2 1-1-16,-4 3 1 0,-4 5-1 0,-9 0 0 16,8 0 0-16,9-6 0 0,-3 3 78 0,8 1 1 15,-8 2-1-15,-1 5 2 0,-4-4-80 0,2 1 0 0,-3 4 0 16,-2 3 0-16,2 2 47 0,-52 28 1 15,41-24-1-15,3 4 2 0,-44 38-49 16,52-38 0-16,-5 12 51 0,5-8 1 0,6 2-1 16,-5 6 1-16,5 0-52 0,-3 9 0 0,2-12 0 15,-4 0 0-15,5-2 39 0,-39 44 2 16,33-42-2-16,6 0 1 0,-36 37-40 16,36-37 0-16,0 1 87 0,-31 38 2 15,39-33-2-15,3-3 1 0,3 3-88 0,-1-6 0 16,1 0 0-16,0 0 45 0,-6 40-1 15,14-34 0-15,3 0 1 0,-12 53-45 0,9-56 0 16,3 3-3-16,-6-3 1 0,3 11-1 0,3-2 1 16,-6 5 2-16,3 0 0 0,3-6 0 0,2-2 0 15,1-1-4-15,-4 40 0 0,4-44 0 0,10-4 0 16,-5 45 4-16,0-45 0 0,3 3-9 16,3 0 1-16,-6-3-1 0,5-2 1 0,3-1 8 15,3 1 0-15,3-7 0 0,-3 4 0 0,9-3-13 16,-1-3 1-16,3-3 0 0,-5 0 0 0,5-3 12 15,27 26 0-15,-26-23 0 0,1 3 30 16,26 31 1-16,-28-31-1 0,3 2 1 0,22 27-31 16,-22-27 0-16,5 4 28 0,-2-3 0 15,-3 2 0-15,0 1 1 0,2 5-29 0,1-5 0 16,2-4 0-16,-5-2 0 0,3 3 37 0,2-6 0 16,-2-3 0-16,2 1 0 0,-2-4-37 0,38 21 0 15,-36-24 0-15,4-5 14 0,43 9 0 16,-38-9 0-16,10-6 1 0,48 12-15 15,-50-14 0-15,0 2 23 0,47 12 1 16,-42-9-1-16,1-3 0 0,52 18-23 16,-50-12 0-16,-2 0 3 0,57 14 0 15,-52-17 0-15,6 6 1 0,60 14-4 16,-61-20 0-16,-2 1-15 0,3-1 0 0,8-5 0 16,-3-4 1-16,2-2 14 0,84-2 0 15,-83-1 0-15,5 0 8 0,86-11 1 16,-85 8-1-16,-1 1 1 0,80-7-9 0,-79 12 0 15,2 0 13-15,72 3 1 0,-78 3 0 16,1-3 0-16,74 8-14 0,-66-11 0 16,5 5 11-16,-7-2 1 0,1 3 0 0,-4-6 0 15,-6 0-12-15,88 0 0 0,-75 0 0 0,4-6 43 16,79-2 1-16,-88 8 1 0,3 3-1 16,72 2-44-16,-78-5 0 0,1 6 2 15,-1-6 0-15,0 0 0 0,1 3 1 0,2 0-3 16,-8-1 0-16,5 4 0 0,0-3 0 0,1 2 26 15,-1 4 1-15,0-4 0 0,6 1 0 0,-3 3-27 16,3-7 0-16,-11 4 0 0,0 0 0 0,0 2-11 16,-3 0 1-16,8-2-1 0,-5 0 1 0,5-3 10 15,1-1 0-15,-7-2 0 0,-1 0 0 0,1 0 4 0,1-2 1 16,0 2 0-16,-3 0 0 0,3-3-5 0,0 3 0 16,0 3 0-16,-1-1 0 0,1-2-14 0,0 3 1 15,-3 3-1-15,0-6 1 0,3-6 13 0,-6 3 0 16,6 1 0-16,3-1 0 0,5-6-18 0,3 4 1 0,-12-1-1 15,-2-2 1-15,3-1 17 0,72-5 0 16,-72 8 0-16,0 1-2 0,74-6 0 16,-74 5 0-16,0 0 1 0,69-2 1 15,-70-3 0-15,1 8-14 0,77-17-1 16,-71 12 1-16,-1-6 1 0,78-9 13 16,-83 9 0-16,-1 0-9 0,73-14 1 15,-69 3-1-15,2-1 1 0,72-24 8 16,-77 24 0-16,0 4-3 0,-3-4 1 0,3 1-1 15,-1-3 1-15,-1 3 2 0,-4-4 0 16,0 4 0-16,-2 5 0 0,-1 1-2 0,-2 2 0 0,-6-8 0 0,-2-1 1 16,-6 1 1-16,-3 0 0 0,-3 5 0 0,1-8 0 15,-6 5-1-15,33-25 1 0,-39 26 0 0,-2-1 0 16,24-24 0-16,-27 24 0 0,-6-2 5 16,23-29 1-16,-20 26-1 0,0-11 1 15,3 2-6-15,0-2 0 0,0-3 0 0,8-1 1 16,-8-7 0-16,2-1 0 0,-5-2 1 0,3-1-2 15,19-58 0-15,-24 50 0 0,-9 6 26 16,16-60 0-16,-21 60 1 0,2 0-1 16,-2 2-26-16,-1-2 0 0,4-9 0 0,2 3-11 0,8-61 0 15,-16 61 0-15,2 0-1 0,6-54 12 16,-8 60 0-16,-3 6-9 0,0-1 1 16,-3 0-1-16,-2 1 1 0,-6 7 8 0,-11-49 0 15,2 49 0-15,4 1 3 0,-23-51 0 16,17 51 0-16,-3 6 1 0,-27-46-4 15,21 43 0-15,4-4 4 0,-7 4 0 0,1 0 0 16,-5-4 1-16,-4 1-5 0,1 6 0 0,2-7 0 16,-8 1 0-16,-3-3-7 0,-57-39 0 15,49 44 0-15,2 4 0 0,-79-29 7 16,63 37 0-16,-5 5-15 0,-86-24 1 16,80 21-1-16,0 7 1 0,-5-1 14 0,-6 3 0 15,0-3 0-15,-3 3-13 0,-2 1 1 0,2-1 0 16,0-6 0-16,1 4 12 0,-4-1 0 0,-2 3 0 15,-6-6 0-15,-5 9-61 0,0 0 0 0,8 0 1 16,-6 0 0-16,9 9 60 0,-3-10 0 0,-5 7 0 16,-1-6 0-16,-2 3-37 0,0-1 0 0,2 1 0 0,3 3 0 15,-2-6 37-15,-117-6 0 0,120 17 0 16,-4 3 14-16,-110 0 2 0,111-5-1 0,-6 5 0 16,-111-9-15-16,117 9 0 0,-1 0-18 15,-102 3 0-15,106-6-1 0,7 3 1 16,-112-8 18-16,104 2 0 0,3 0 1 15,-111-2 1-15,114 8-1 0,6-6 1 16,-106 1-2-16,100 2 0 0,-3 3-31 16,-105-11 1-16,110 8-1 0,4-6 1 15,-92-2 30-15,91 8 0 0,6-2 20 0,-94-9 1 16,94 8-1-16,0 6 1 0,-92 0-21 16,92 0 0-16,3 0 21 0,-89 11 1 15,89-8-1-15,7 3 2 0,-87 13-23 16,85-7 0-16,-3-1-20 0,-74 9 0 15,75-9 1-15,2 3 0 0,0 0 19 16,5-3 0-16,1-2 0 0,0-1-1 0,-3 1 1 0,2 2-1 16,1-8 1-16,5-1 0 0,3 1 0 0,-11 3 0 15,-3 0 0-15,0 2-14 0,-2-2 1 0,7 5-1 16,6 0 1-16,-2 3 13 0,8-5 0 0,-12 8 0 16,1-1 0-16,-3 7-148 0,0-3 1 0,5 11-1 15,-8-3 1-15,6 3 15 0,-86 36 2 16,69-42-1-16,94-25-200 0</inkml:trace>
  <inkml:trace contextRef="#ctx0" brushRef="#br0" timeOffset="9966.6">26016 2637 11 0,'0'0'0'0,"0"0"0"0,0 0 76 0,0 0 0 0,0 0 0 0,0 0 1 15,0 0-77-15,0 0 0 0,0 0 86 16,-25 14 1-16,17-6 1 0,3-2-1 16,-15 2-87-16,9-2 0 0,3 3 130 0,-20 5 0 15,20-9 0-15,5 4 0 0,-11-4-130 16,9-5 0-16,-1 3 76 0,4 3 2 16,2-6-1-16,0 5 0 0,0 4-77 15,0-4 0-15,0 4 11 0,2 19 1 16,4-14-1-16,2 0 2 0,14 28-13 15,-11-19 0-15,6 5-2 0,16 23-1 16,-22-32 1-16,3 4 1 0,5 19 1 16,-5-19 0-16,-6 5-11 0,14 36 1 15,-8-30-1-15,-5-3 1 0,7 39 10 16,-8-36 0-16,1 3-8 0,7 42 1 16,-7-43 0-16,2-2 0 0,8 31 7 15,-5-29 0-15,-6-2 31 0,3 2 0 0,3 1 1 16,0-9-1-16,-3 0-31 0,16 23 0 15,-16-29 0-15,3 4-33 0,11 27-1 0,-17-27 1 16,3-4 0-16,3 12 33 0,-5-17 0 16,2 2-35-16,-3 18 0 0,-3-23 0 15,1 0 1-15,5 9 34 0,-3-15 0 16,-5 3-42-16,8 3 2 0,-5-5-1 0,-1-4 1 16,9 10 40-16,-11-15 0 0,2 2-56 15,6 4 0-15,-5-6-1 0,-1 0 2 16,4 0 55-16,-9 0 0 0,5 0-66 15,1 0 0-15,-6 0-1 0,8 0 1 16,-3-8 66-16,4 8 0 0,-4-6-109 0,4-8-1 16,2 5 1-16,-3-5 0 0,17-14 109 15,-11 6 0-15,2 2-30 0,17-31 1 16,-19 32 0-16,0 2 0 0,11-23 29 16,-14 23 0-16,0 3-17 0,0 3 1 15,0 0-1-15,3-3 1 0,-6 3 16 0,3 2 0 16,-5 1 0-16,2 2 0 0,0 6 35 0,3-6 1 0,-5 4-1 15,-6 2 1-15,3-6-36 0,-3 6 0 0,0 0 0 16,0 0 0-16,0 0 94 0,0 0-1 0,0 0 0 16,0 0 1-16,2 6-94 0,-4 8 0 15,-1-6 0-15,3 6 71 0,-6 28 1 16,1-19 1-16,2-1-1 0,-3 35-72 16,1-29 0-16,-6 0 33 0,-8 28 1 15,7-28-1-15,1 1 1 0,-8 27-34 16,11-25 0-16,-3-3 49 0,2 0-1 0,1-6 0 15,0 1 1-15,2 2-49 0,-2-2 0 0,0 5 0 0,0-6 0 16,-1 7 67-16,-10 30 2 0,11-28-1 16,-6 5 0-16,-11 29-68 0,8-34 0 15,4-3 48-15,-15 25 1 0,14-27-1 0,3-1 1 16,-17 26-49-16,15-32 0 0,-4 4 3 16,-16 22 0-16,16-23 0 0,1 7 0 15,-1-1-3-15,1 0 0 0,-1 0 0 0,3 6 25 16,-24 25 0-16,24-25 0 0,-6-3 0 15,-18 36-25-15,18-30 0 0,1-1 26 16,-9 37 2-16,17-39-1 0,-2 0 0 16,-12 22-27-16,14-25 0 0,2-3 17 0,-15 28 1 15,15-33 0-15,-2 0 0 16,3-1-18-16,2-2 0 0,1-1 0 0,-1-2 7 0,4 3 0 16,-4 0 0-16,-2-3 0 0,2 8-7 0,-13 26 0 15,8-29 0-15,3 1 14 0,-12 24 1 16,6-24-1-16,9-3 1 0,-14 25-15 15,7-26 0-15,4-2-3 0,-19 23 1 16,16-26-1-16,-1 8 1 0,-4 9 2 16,10-17 0-16,-5-3-117 0,3 6-1 15,3-11 1-15,-4 0 0 0,6 2 117 16,3-8 0-16,-2 6-172 0,-4-4 0 16,6-2 0-16,0 0-595 0</inkml:trace>
  <inkml:trace contextRef="#ctx0" brushRef="#br0" timeOffset="10882.71">26776 4083 11 0,'0'0'0'0,"0"0"0"0,0 0 0 0,0 0 1 0,0 0-1 16,0 0 1-16,0 0-1 0,0 0 0 0,0 0 22 15,0 0 1-15,0 0 0 0,0 0 0 16,0 0-23-16,0 0 0 0,0 0 58 15,0 0 0-15,0 0 1 0,0 0 0 16,0 0-59-16,0 0 0 0,0 0 42 16,-28 20 1-16,28-20-1 0,-3 2 1 15,3 4-43-15,0-6 0 0,0 0 41 16,0 0 0-16,0 0-1 0,0 0 1 0,0 0-41 16,12-8 0-16,-1 2 41 0,22-22 0 15,-8 5 1-15,-1-5 0 0,4 0-42 16,-3-6 0-16,0 6 0 0,0 0 36 0,-3 3 1 15,3-1 0-15,-6 4 0 0,6-6-37 0,22-23 0 16,-22 29 0-16,-6-4 33 0,28-19 2 16,-22 23-2-16,2 2 1 0,26-31-34 15,-28 29 10-15,44-54 0 16,-50 54-10-16,1-1-11 0,13-11 1 16,-22 20 0-16,-3 6 0 0,6-4 10 15,-9 10 0-15,-5 2 9 0,6-9 0 16,-6 9 0-16,0 0 0 0,5 9-9 15,-5-9 0-15,9 2 16 0,-7 4 1 16,-2-6 0-16,6 9 0 0,-3 2-17 16,-3-11 0-16,2 3 49 0,-2 2 1 15,0-5-1-15,6 0 0 0,5 0-49 0,-3 0 0 16,-5-5-30-16,8 2 1 0,-5-3 0 16,2 1 0-16,11-4 29 0,-13 1 0 15,-1-1-193-15,9-5 0 0,-8 9 0 0,-1-4-68 16,15-11 192-16,-12 12 0 0,-8 8-159 15</inkml:trace>
  <inkml:trace contextRef="#ctx0" brushRef="#br0" timeOffset="13233">26107 2432 11 0,'0'0'0'0,"0"0"0"0,0 0 0 0,0 0 0 0,0 0 1 0,0 0-1 0,0 0 1 15,0 0-1-15,0 0 0 0,0 0 0 16,-5 28 1-16,5-28-1 0,-3 5 1 16,3 4-1-16,0-9 0 0,0 5 0 15,0-2 0-15,0-3 0 0,-3 6 1 16,1 8-1-16,-4-6 0 0,6 4 0 0,-5-1 0 15,5-6 0-15,0 1 0 0,0 2 0 16,0-8 0-16,0 6 0 0,0-3 0 16,0-3 0-16,0 6 0 0,0-1 0 15,0-5 0-15,0 9 47 0,0-4 1 16,0-5-1-16,0 3 1 0,0 3-48 16,0-6 0-16,0 5 38 0,0 4 1 15,0-9-1-15,0 0 1 0,0 0-39 16,5 0 0-16,-5 0 54 0,0 0 1 15,6-6 1-15,-6 6-1 0,2-8-55 16,4 8 0-16,-6 0 41 0,8-23 1 16,-2 9-1-16,5-8 1 0,-3 2-42 0,3-3 0 15,3-5 0-15,0 3 25 0,2 0 0 0,1-4 0 16,-1 4 0-16,4 3-25 0,5-23 0 16,-12 25 0-16,1-3 14 0,6-10 1 15,-9 10-1-15,2 9 1 0,7-22-15 16,-6 21 0-16,-9 4 13 0,12-6 0 0,-9 3 0 15,3 9 0-15,11-18-13 0,-8 9 0 16,-6 0-22-16,23-14 0 0,-23 14 0 0,3-6 1 16,8-11 21-16,-13 23 0 0,2-4-142 15,0-2 1-15,-5 12-1 0,0-4 1 16,2 0 141-16,-5 6 0 0,0 0-38 16,0-8-1-16,0 8 1 0,0 0-103 15</inkml:trace>
  <inkml:trace contextRef="#ctx0" brushRef="#br0" timeOffset="13932.92">25958 2682 11 0,'0'0'0'0,"0"0"0"0,0 0 0 0,0 0 1 0,0 0-1 0,0 0 1 15,0 0-1-15,0 0 0 0,0 0 0 0,0 0 1 16,0 0-1-16,0 0 1 0,0 0-1 16,0 0 0-16,0 0 0 0,0 0 0 15,0 0 0-15,-30 6 1 0,24-12-1 16,4 3 0-16,-7-8 44 0,-7-6 1 16,7 9 0-16,-2-4 0 0,-16-16-45 15,13 14 0-15,-3 0 61 0,-16-9-1 16,14 15 0-16,0-6 0 0,-26-6-60 15,23 17 0-15,0-2 62 0,-19-15 1 16,13 17-1-16,3-2 0 0,-25 5-62 16,26 0 0-16,2-6 39 0,-28 3 1 15,33-2 0-15,1 5 0 0,-4-6-40 0,6 3 0 16,-5 3 0-16,0-5 25 0,-1-4 1 0,1 4-1 16,0-10 1-16,-1 1-26 0,-24-14 0 15,25 14 0-15,0 0 8 0,-15-8 0 16,21 13 0-16,-7-2 1 0,-13 0-9 15,19-1 0-15,3 10-39 0,-8-4 0 0,11 6 0 16,2 0 0-16,6 0 39 0,-5 6 0 0,5-6 0 16,-6 0-138-16,6 0 1 0,6 8-1 0,-6-8 1 15,0 0-68-15</inkml:trace>
  <inkml:trace contextRef="#ctx0" brushRef="#br0" timeOffset="15067.69">25149 2294 11 0,'0'0'0'0,"0"0"0"0,0 0 0 0,0 0 1 0,0 0-1 0,0 0 1 16,0 0-1-16,0 0 0 0,0 0 0 15,0 0 1-15,0 0-1 0,0 0 1 0,0 0-1 16,0 0 0-16,0 0 0 0,-25 2 5 0,19 4 1 16,4-3 0-16,2-3 0 0,-6 6-6 0,6-6 0 15,-5 5 0-15,5-5 0 0,-6 9 62 0,1-4 1 16,-1-2 0-16,3 3 1 0,-5-1-64 0,0 4 0 15,5-4 0-15,-5-2 0 0,2 3 44 0,1-1 1 0,-1 4 0 16,1-4 0-16,2-2-45 0,-14 11 0 16,9-2 0-16,-6-1 50 0,-16 14 0 15,16-8-1-15,-5 3 1 0,-28 14-50 16,25-20 0-16,-1 2 18 0,-12 18 1 16,18-20 0-16,0 0 0 0,-19 17-19 15,14-11 0-15,0 3 21 0,-30 19 2 16,27-23-2-16,0 4 1 0,-16 14-22 15,21-23 0-15,4 0-6 0,-9 14 1 16,11-14 0-16,6-6 0 0,-9 6 5 16,14-8 0-16,-2-3-139 0,5-3 2 0,0 0-2 15,0 0-29-15,0 0 138 0,5-9 0 16,-5 9-95-16</inkml:trace>
  <inkml:trace contextRef="#ctx0" brushRef="#br0" timeOffset="15533.39">24955 2401 11 0,'0'0'0'0,"0"0"0"0,0 0 0 0,0 0 0 0,0 0 1 0,0 0-1 16,0 0 1-16,0 0-1 0,0 0 0 0,0 0 0 16,0 0 0-16,0 0 0 0,0 0 1 0,-5-40-1 15,-1 26 1-15,-7-22-1 0,4 19 0 16,-2-11 81-16,-8-34 0 0,5 33 1 16,0-1 0-16,-2-32-82 0,7 31 0 0,-4 3 14 15,-9-43 1-15,10 43 0 0,4 0 0 16,-3-31-15-16,6 25 0 0,5 6-68 15,0 0 1-15,0-3-2 0,-6 3 2 0,6 8 55 16,0 6 1-16,0 6 0 0,0-4 0 0,0 12-52 16</inkml:trace>
  <inkml:trace contextRef="#ctx0" brushRef="#br0" timeOffset="17615.9">26295 3512 11 0,'0'0'0'0,"0"0"0"0,0 0 0 0,0 0 1 15,0 0-1-15,0 0 1 0,0 0-1 16,0 0 0-16,0 0 0 0,0 0 1 16,0 0-1-16,0 0 1 0,-33 28-1 15,28-25 0-15,-4 2 42 0,4-2 0 16,-1 0 0-16,-2 0 0 0,-3 2-42 15,5-2 0-15,1 0 59 0,-6-6 2 16,5 0-2-16,1 3 1 0,-12-8-60 16,9 5 0-16,-3 0 36 0,-17-5 1 15,14 2 0-15,1 1 0 0,-21 5-37 16,18-3 0-16,2 3 17 0,-25 0 0 16,26 0 0-16,-7 3 0 0,-13 2-17 0,16 1 0 15,-2-6 7-15,-17 8 0 0,17-8 0 16,2 3 0-16,-16 0-7 0,14-3 0 0,0 0-1 15,-15 0 0-15,21-3 0 0,2 3 1 16,-14-3 0-16,16 3 0 0,-4-5 33 16,-10 2 0-16,12 3 0 0,3 0 1 15,-11-6-34-15,8 6 0 0,5 0 15 16,-13-5 0-16,8 5 0 0,3-3 1 16,-9 3-16-16,14 0 0 0,-2 0 6 15,-9 0 1-15,8-6-1 0,1 6 1 0,5 0-7 16,-6 0 0-16,6 0 9 0,-14 0 0 15,9 0 0-15,5 0 0 0,0 0-9 16,-3 0 0-16,3 0-4 0,0 0 0 16,0 0 0-16,0 0 1 0,0 0 3 15,0 0 0-15,0 0 16 0,0 6 1 16,0-6-1-16,0 0 1 0,3 8-17 16,-3-8 0-16,0 6 36 0,0-3 2 15,0-3-1-15,3 8 0 0,-1 3-37 16,-2-11 0-16,0 9 40 0,0 5 0 15,0-14 0-15,0 6 0 0,6 8-40 16,-6-11 0-16,0 2 41 0,6 9 0 16,-6-8-1-16,0-3 1 0,2 8-41 15,-2-11 0-15,3 3-21 0,-3 2 0 16,0-5 0-16,0 0 1 0,8 0 20 16,-8 0 0-16,0 0-15 0,0 0 0 0,0 0 0 15,0 0 0-15,0 0 15 0,-8-8 0 16,5 2-12-16,-5-8 0 0,-3 0 1 15,3 0 0-15,-23-17 11 0,17 11 0 0,-2 1-26 16,-15-18 1-16,12 17 0 0,3 4 0 16,-15-18 25-16,20 20 0 0,-3 5-6 15,-16-19 0-15,16 20 0 0,0-6 0 16,-11 0 6-16,14 5 0 0,-2 4 8 16,-15-4 0-16,14 3 0 0,3 1 0 15,-11 5-8-15,11-3 0 0,3 3 6 16,-12 0 1-16,15 0-1 0,-6 0 1 0,-3 0-7 15,6 0 0-15,2 0-12 0,-5 0 1 16,11 0 0-16,0 0 0 0,-5-11 11 16,5 11 0-16,-3-3-72 0,-3-3 0 15,6 6 1-15,6-14 0 0,-1-8 71 16,4 8 0-16,-4-9-141 0,1 3 1 16,7-2-1-16,1-3 2 0,-3 2 100 0,20-8 2 15,-20 17-1-15,-11 14-96 0</inkml:trace>
  <inkml:trace contextRef="#ctx0" brushRef="#br0" timeOffset="18216.58">25547 3605 11 0,'0'0'0'0,"0"0"0"0,0 0 0 0,0 0 1 16,0 0-1-16,0 0 1 0,0 0-1 15,0 0 0-15,0 0 36 0,-17 28 1 16,12-20 0-16,-1-2 0 0,-8 2-37 16,3-2 0-16,3 2 69 0,2-5 2 15,6-3-1-15,-11 6 0 0,-3-1-70 0,6-2 0 16,3 3 21-16,-17 8 0 0,13-8 0 15,-5-4 1-15,1 4-22 0,-1 2 0 0,-6 4 0 16,4 2 40-16,-1-6 0 0,1 1 0 0,-1 2 0 0,6 0-40 16,-3 0 0-16,1-2 0 0,1 5 0 0,-1-8-26 15,-1 2 1-15,8-2-1 0,1 2 1 0,-3-8 25 16,2 0 0-16,0 0 0 0,1 0 0 0,5 0-97 16,0 0 1-16,0 0 0 0,-6 0-1 0,6 0-51 15</inkml:trace>
  <inkml:trace contextRef="#ctx0" brushRef="#br0" timeOffset="19632.86">25375 3250 11 0,'0'0'0'0,"0"0"0"0,0 0 0 0,0 0 1 15,0 0-1-15,0 0 1 0,-11 28-1 0,9-22 0 16,-1 2 0-16,-3 1 1 0,3-4-1 16,3 1 1-16,-8 8-1 0,5-3 0 15,1 1 0-15,-4-4 0 0,6-8 0 16,-5 6 1-16,2 2-1 0,3-8 0 0,0 6 0 16,0-3 0-16,0-3 0 0,0 5 0 15,0-5 0-15,0 0 0 0,0 0 0 16,-6 6 0-16,4-3 0 0,2 2 0 15,0 1 0-15,0-6 0 0,-3 8 36 16,-3-2 0-16,6-6 0 0,-2 3 1 16,2-3-37-16,0 0 0 0,0 0 35 0,0 0 1 15,0 0 1-15,0-3-1 0,0-8-36 16,2 2 0-16,4-5 25 0,5-22 0 16,-3 16 0-16,-2-3 1 0,16-33-26 15,-11 25 0-15,-3 6 34 0,3 2 1 16,-3 1 0-16,4-3 1 0,-4-1-36 0,17-22 0 15,-17 29 0-15,3 2 17 0,3-20 1 16,-3 18 0-16,-6 5 0 0,12-20-18 16,-6 25 0-16,-5-5-5 0,7-8 0 15,-7 13 0-15,-1 4 1 0,4-9 4 16,-9 8 0-16,0 3-101 0,0 3 1 16,0 0 0-16,5-5-1 0,-5 5 101 15,0 0 0-15,0-6-23 0,0 6 0 16,0 0 0-16,0 0-15 0,0 0 23 15,0 0 0-15,0 0-30 0</inkml:trace>
  <inkml:trace contextRef="#ctx0" brushRef="#br0" timeOffset="19983.08">25494 2935 11 0,'0'0'0'0,"0"0"0"0,0 0 0 0,0 0 1 0,0 0-1 0,0 0 1 0,0 0-1 15,0 0 0-15,0 0 0 0,0 0 1 16,0 0-1-16,0-6 1 0,-3-2-1 15,1-3 0-15,-1-6 53 0,-11-25 0 16,9 19 0-16,-1 4 1 0,-5-27-54 16,8 27 0-16,-2-4-14 0,5-25 0 15,0 26 0-15,0 8 1 0,0-14 13 16,-6 19 0-16,6-5-26 0,0-5 0 16,0 13 0-16,0 6-5 0,6-9 25 15,-6 9 0-15,0 0-33 0</inkml:trace>
  <inkml:trace contextRef="#ctx0" brushRef="#br0" timeOffset="20483.08">25447 2966 223 0,'0'0'0'0,"0"0"0"0,0 0 125 0,0 0-1 16,0 0 1-16,0 0-1 0,0 0-124 15,0 0 0-15,0 0 50 0,28-3-1 16,-23 3 0-16,4-5 0 0,13-4-49 0,-8 4 0 16,-1-10-50-16,26-13 1 0,-17 14 0 15,0 0-1-15,31-17 50 0,-26 12 0 16,6 5-115-16,42-20 0 0,-36 17 0 16,-3 3-33-16,41-14 116 0,-41 8-1 15,-36 20-89-15</inkml:trace>
  <inkml:trace contextRef="#ctx0" brushRef="#br0" timeOffset="60699.55">12798 14118 359 0,'0'0'0'0,"0"0"0"0,0 0 38 0,-33-59 1 0,14 40 0 0,-9 2 1 16,-35-9-40-16,29 12 0 0,1 0 103 15,3-3 1-15,-3 3 1 0,0 0-1 0,-3 3-104 16,8 8 0-16,-5-5 0 0,0 2 0 0,-3-5 86 16,3 2 2-16,0 7-1 0,-6 4 1 0,-5 4-88 15,5 0 0-15,-5 2 0 0,-3 6 0 0,0 6 37 0,-55 25 1 16,52-23-1-16,3 4 1 15,-50 24-38-15,50-33 0 0,3 6 11 0,-41 25 1 16,46-20-1-16,3 0 1 0,-41 42-12 16,38-42 0-16,6 9 24 0,0-3 0 15,5 2 1-15,-2 1-1 0,2-1-24 0,3 1 0 16,0 2 0-16,-2 1 0 0,7-1 24 0,-35 43 0 16,28-32 0-16,-1 4 0 0,-27 53-24 15,33-51 0-15,2-3-2 0,1 6 0 0,2-5 0 16,9-3 0-16,2-6 2 0,-2 2 0 0,8-7 0 15,0-4 0-15,3-8 25 0,8 17 0 16,-5-16 0-16,7-4 0 0,7 26-25 16,-12-23 0-16,9 0 10 0,10 28 1 15,-8-25 0-15,-5 3 0 0,3-3-11 0,5 3 0 16,3-4 0-16,0 4 12 0,0 0 0 0,2 0 0 16,-2-3 1-16,3 5-13 0,-3-5 0 0,2 3 0 15,-2-3 0-15,0 3-24 0,27 30 0 0,-32-30-1 16,5-3 2-16,22 31 23 0,-23-34 0 15,1-5 4-15,28 24 0 0,-26-21 0 16,7-1 0-16,1-5-4 0,4 5 0 0,3 0 0 16,7-2-13-16,-2-1 0 0,3-2 0 0,-6 0 1 0,3 0 12 15,-3-1 0-15,3 4 0 0,-3-1 0 0,-5 4-32 16,3 2 1-16,2-9 0 0,0-2 0 0,0 6 31 16,53 19 0-16,-45-22 0 0,1-1-33 15,57 18 0-15,-57-23 1 0,2 0 0 16,56 14 32-16,-59-14 0 0,-5 0 23 0,55 14 1 15,-44-13 0-15,0 1 0 0,53 15-24 16,-59-17 0-16,1 3 32 0,57 20 0 16,-52-20 0-16,-3 2 1 0,3 1-33 15,9-3 0-15,-4 3 0 0,4-9 20 0,-4 3 1 16,1-3 0-16,2 1 0 0,-3-1-21 0,4-3 0 16,-4 4 0-16,1-7 0 0,2 4-14 0,-2-9 1 15,2 5 0-15,6 4 0 0,5-1 13 0,-8 1 0 0,3-1 0 16,-8 0 0-16,2 4-12 0,-8-1 0 0,3 3 0 15,-1 0 0-15,7 9 12 0,-4-4 0 0,-2 1 0 16,3-3 0-16,2 5 0 0,-3-5 1 0,-5 0 0 16,6-3 0-16,-6 0-1 0,61 14 0 15,-56-16 0-15,1 2 20 0,71 11 0 16,-77-14 0-16,3 3 1 0,66 14-21 16,-72-16 0-16,6-1 36 0,63 9 0 15,-60-12 0-15,2-2 0 0,69 2-36 16,-71-5 0-16,2 5 41 0,56 6 0 15,-64-2 0-15,0-4 1 0,52 15-42 0,-57-12 0 16,-1 0 49-16,1 3 0 0,-1 0 0 0,-2 0 0 16,0 3-49-16,2 0 0 0,-5-3 0 0,3 3 0 0,2-3 22 15,-7-5 2-15,7 10-1 0,-5-5 0 0,0 6-23 16,3-3 0-16,-3-3 0 0,2 0 0 0,4-5-11 16,-1 2 1-16,1 3-1 0,-3 0 1 0,-1 3 10 15,4 0 0-15,-1-6 0 0,1-3 0 0,-4 1-18 16,4-4 1-16,-1 1 0 0,9 0 0 0,8 2 17 15,-5-5 0-15,-1 3 0 0,4-1 0 0,-1-5 25 0,3 0 0 16,-3 3 1-16,-2 0-1 0,-1 2-25 0,4-2 0 16,-4 3 0-16,4 2 0 0,-1 4 5 0,69 10 1 15,-71-5-1-15,-1-3 1 0,67 11-6 16,-69-11 0-16,2 3-19 0,64 11 1 16,-55-16-1-16,0 2 0 0,72 5 19 15,-75-13 0-15,3-3 0 0,71 0 1 16,-68-3-1-16,2-3 1 0,70 0-1 15,-78 3 0-15,0 0 15 0,61 0 0 16,-64-6-1-16,3 4 1 0,77-4-15 16,-68 6 0-16,2-8-34 0,83-6-1 15,-86 2 1-15,0-2 0 0,86-8 34 16,-80 10 0-16,-3 4-22 0,81 0 0 16,-95 2 0-16,-3 3 0 0,62 3 22 15,-56 0 0-15,-11 3-8 0,72 0 0 16,-64-6 0-16,3 0 1 0,-3-3 7 0,3-2 0 0,3-6 0 15,-3-3-16-15,3 3 0 0,5-8 0 0,1-4-1 16,2-10 17-16,3-1 0 0,-6 0 0 0,-5-2 0 16,5-3-63-16,61-48 1 0,-69 42-1 15,-5 0 0-15,52-39 63 0,-66 53 0 16,-9 0 12-16,1 4-1 0,2 1 0 0,-6-10 0 0,1 2-11 16,0 1 0-16,-6-4 0 0,3-5 0 0,-3 0-7 15,33-56 0-15,-33 53 0 0,1-2 1 16,29-57 6-16,-35 59 0 0,-3 6-8 15,-1 0 1-15,-4-3 0 0,-12 2 1 0,3 7 6 16,-5-9 0-16,-4 5 0 0,-2 7 0 0,-2-1 29 0,-9 0-1 16,2 0 0-16,-7-2 1 0,-1-1-29 0,-27-33 0 15,19 28 0-15,-3 5 44 0,-35-36 0 16,30 39 0-16,-6 6 2 0,-44-31-46 16,39 28 0-16,-3 3-2 0,-3 0 0 15,-5 0 0-15,-3 2 0 0,-3-2 2 0,-5 3 0 16,0-1 0-16,-6-2 0 0,0 3 4 0,-2 0 1 0,-4-3-1 15,1 2 1-15,-1 4-5 0,1-1 0 0,-3-2 0 16,-8 5 0-16,-6 1-2 0,-91-24 0 16,99 24 0-16,-2-7 0 0,-86-27 2 15,88 25 0-15,0 0 1 0,-93-31 0 16,93 25 0-16,-5 3 1 0,3 3-2 0,-9 0 0 16,6-1 0-16,-6 4 47 0,0 0 1 0,1 2 0 15,-4-2 0-15,4 2-48 0,-7 4 0 0,4-1 0 16,-1-5 0-16,1 2 27 0,-100-25 1 15,97 26-1-15,-3-6 1 0,-105-23-28 0,111 23 0 16,-1 0-23-16,-99-28 0 0,94 25-1 16,0 0 1-16,-105-31 23 0,111 31 0 15,-3 0-19-15,-1 3 1 0,4-3 0 0,-11 0 0 16,2 3 18-16,3-3 0 0,-3 5 0 0,3 1 0 0,0-3-24 16,-5 5 0-16,7-2 0 0,-2-3 0 0,3 3 24 15,-110-29 0-15,101 26 0 0,1 3 33 16,-98-29 1-16,106 29 0 0,0 5 0 15,-100-30-34-15,92 30 0 0,-1 0 11 16,-110-19 0-16,108 19 0 0,3 1 0 16,-125-12-11-16,119 17 0 0,0 5 8 0,0 3 2 15,-11-2-1-15,2 5 0 0,1 3-9 0,-6-3 0 16,0 3 0-16,9-5 0 0,-6 2-7 0,2 0 0 16,4 0-1-16,2 3 2 0,3-5 6 0,0-1 0 15,0 3 0-15,-5-5 0 0,7 5-24 0,-7 0 0 16,-4 3 0-16,-2-8 0 0,3 2 24 0,-6 6 0 0,9-6 0 15,-4 1 0-15,9 2-49 0,-5-5 1 0,2 2 0 16,-2 3-1-16,4 3 49 0,1 0 0 0,-8 0 0 16,-3 3 0-16,3 3-159 0,-6 2 0 0,3 0-1 15,3 7 2-15,-6 7 39 0,-146 29 2 16,124-20-1-16,152-31-644 0</inkml:trace>
  <inkml:trace contextRef="#ctx0" brushRef="#br0" timeOffset="75651.47">29549 5571 1067 0,'0'0'0'0,"0"0"0"0,-14 45 23 0,-5 9 1 16,5-26-1-16,-2-6 1 0,2 6-24 0,-5 1 0 15,-3 7 0-15,-3-2 112 0,-8 5 1 0,-1 1-1 16,4-4 1-16,-9 1-113 0,-30 39 0 15,36-40 0-15,5-7 65 0,-27 27 0 16,33-34 1-16,-6-8 0 0,-16 3-66 16,19-11 0-16,-2 0 78 0,-28-4 0 15,27 4 1-15,-5-6-1 0,-39 8-78 16,33 1 0-16,-2-4 63 0,-50 10 1 16,47-4-1-16,-3 6 0 0,-53 19-63 15,48-13 0-15,-6 5-20 0,0 0 0 0,-6 11 0 0,-2 1 1 16,-1 8 19-16,-2-3 0 0,6 11 0 0,-6 0 0 15,3 6-29-15,-81 67-1 0,75-69 1 16,0 10 0-16,1 6 29 0,-1-6 0 0,-6-2 0 16,7-1-13-16,-65 71 1 0,73-79 0 0,5 3 0 15,-58 59 12-15,55-62 0 0,0 3 6 16,6 0 0-16,-3 3 0 0,-6 2 1 0,1 9-7 16,-56 73 0-16,61-70 0 0,0 8 48 15,0 3 1-15,0 3-1 0,0 0 0 0,0 3-48 16,-61 101 0-16,61-105 0 0,3 1 9 0,-3 6 0 15,11-18 0-15,3 1 0 0,5-1-9 0,-27 74 0 16,30-76 0-16,6 0-7 0,5-1 0 16,0 1 0-16,-6 0 1 0,7-3 6 0,-18 82 0 15,15-74 0-15,4 3 17 0,-24 76 0 16,17-78 0-16,8-6 0 0,-33 84-17 16,24-76 0-16,1 3 4 0,-23 84 0 15,29-89 0-15,4-4 0 0,1-2-4 0,0-6 0 16,-1-8 0-16,6-6 18 0,-5 59 1 15,5-61 1-15,9-7-1 0,-4 46-19 16,7-43 0-16,2 1-12 0,0-1 0 0,0 6 0 16,-3 3 1-16,3 6 11 0,3 64 0 15,-1-70 0-15,-2-3 7 0,9 62 1 16,-4-65-1-16,1 3 2 0,2-3-9 0,3 1 0 16,3-1 0-16,3 0-9 0,18 51 1 15,-21-53 0-15,6 2 1 0,10 48 7 16,-13-53 0-16,2-1 12 0,3-5 0 0,0 6 1 0,-3-3-1 15,1 0-12-15,5 2 0 0,0-2 0 0,2 3 0 16,4-1 24-16,40 57 1 0,-32-56 0 0,5 5 0 16,-2 0-25-16,-4 1 0 0,7-1 0 0,-7 3 3 15,4-8 1-15,2 5-1 0,0-5 1 0,0 5-4 16,50 40 0-16,-44-57 0 0,8-3 6 16,47 24 1-16,-50-35-1 0,0-11 1 15,59 8-7-15,-56-7 0 0,8-7-13 16,53 12 1-16,-56-15 0 0,6 4 0 15,61-1 12-15,-66-2 0 0,2-3-12 0,75 8 1 16,-69-11 0-16,-6 3 0 0,75 8 11 16,-64-5 0-16,1 8-26 0,62 17 0 15,-71-17-1-15,1 5 1 0,-10 4 26 16,9-6 0-16,0 2 0 0,0 1 21 0,1 3 1 16,1-7-1-16,1-1 0 0,0-1-21 0,3-3 0 15,7-6 0-15,4 1 0 0,-6-3 19 0,6-3 0 0,-1-3 0 16,7 0 0-16,-4 0-19 0,3 1 0 0,-2-4 0 15,-4 0 0-15,4 1-8 0,-1-1 0 0,-5 1 0 16,-3-4 0-16,-5 3 8 0,2-2 0 0,-3 2 0 16,-2-2 0-16,-3 2 4 0,0-2 0 0,6-1 0 15,2-2 1-15,6 3-5 0,72-9 0 16,-81 3 0-16,4 5-15 0,82-16 1 16,-74 11 0-16,8-3 0 0,74-22 14 15,-91 11 0-15,1-3-38 0,74-34 0 16,-75 28 1-16,0 4 0 0,4-1 37 0,-1-6 0 0,-3 7 0 15,0-10 16-15,1 1 0 0,-6 6 0 0,-6-1 1 16,3 1-17-16,52-32 0 0,-63 37 0 16,-5 6-29-16,44-31 1 0,-53 25-1 15,-3 2 1-15,42-38 28 0,-44 25 0 0,-3-3-36 16,0-6 1-16,2-5-1 0,4-3 0 0,7-3 36 16,48-68 0-16,-47 71 0 0,2 9-26 15,59-68 1-15,-59 61-1 0,-8 4 1 16,3-1 25-16,-2 1 0 0,-7-1 0 0,-2 1-22 15,0 2 1-15,3 3 0 0,-12 3 0 0,4 0 21 16,21-36 0-16,-32 33 0 0,-7 3 15 0,18-59 1 16,-17 36-1-16,-9-8 1 0,9-87-16 15,-11 85 0-15,-3-1-18 0,3-76 0 16,-1 82 0-16,-2 3 1 0,-2-1 17 16,2-2 0-16,0-3 0 0,-3 3 6 0,0-71 1 15,-3 66 0-15,6 7 0 0,0-5-7 0,-2 3 0 16,-4-3 0-16,1 3 6 0,-12-70 0 15,6 72 0-15,0 9 0 0,-28-61-6 16,20 61 0-16,-11 11-16 0,-1-2 0 0,1-9 0 16,-1-3 1-16,4-5 15 0,-37-65 0 15,31 73 0-15,0 3 53 0,-25-51 1 16,30 56 0-16,1 9 0 0,-1-8-54 0,3 0 0 16,0-4 0-16,3-2 24 0,3 0 1 0,-9 6-1 15,3-4 0-15,-2-2-24 0,-31-53 0 16,22 47 0-16,-6 0 40 0,1-2 1 0,-6 2 0 0,0 6 0 15,-3-6-41-15,-2 3 0 0,-3 1 0 0,-1 7 0 16,-2 1 15-16,-58-49 1 0,50 52-1 16,3 5 1-16,-1-3-16 0,3-8 0 0,6-1 0 0,3-2-6 15,-7 3 1-15,7 5 0 0,-6-5 0 0,0 8 5 16,-64-47 0-16,59 44 0 0,-3 6-3 16,-67-45 1-16,72 48-1 0,3 0 1 15,-3-1 2-15,-2 7 0 0,-1-6 0 0,-2-1 0 16,0 1 1-16,2 6 0 0,-8-4 0 0,9 4-1 15,-72-46 0-15,71 40 0 0,3-6-6 16,-60-36-1-16,54 41 1 0,4 7 0 0,-64-37 6 16,61 39 0-16,-1 3-41 0,4 3 1 15,-4 0 0-15,7 0 0 0,-1 5 40 0,-5 1 0 16,2 2 0-16,-8-5 0 0,0 2-21 0,3 6 1 16,-3-3 0-16,9 1-1 0,-1 2 21 0,-2-3 0 15,0 3 0-15,-3-2 0 0,2-1-93 0,-68-25 1 16,58 22-2-16,-1 4 2 0,-82-29 92 15,75 23 0-15,-4 5-135 0,-99-22 0 16,83 36 0-16,105 6-1010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48:24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25699 2347 595 0,'0'0'0'0,"0"0"0"0,0 0 0 0,0 0 20 0,0 0 1 0,0 0-1 0,0 0 1 0,0 0-21 0,0 0 0 0,0 0 0 16,8 28 109-16,-19-22 0 0,-3-1-1 0,-8 4 2 16,-3-1-110-16,-8 4 0 0,8-4 0 0,-3-5 0 0,6 3 89 15,0-1 2-15,3 4-1 0,-6-4 0 0,6-2-90 16,-26 8 0-16,12 3 0 0,-8 0 2 15,-42 15 1-15,44-15 0 0,-5 8 0 16,-39 29-3-16,42-23 0 0,-3 0 27 16,-53 37 1-16,50-32-1 0,3 4 1 15,-53 42-28-15,45-43 0 0,-4 7-18 0,7-1 1 16,-1 0-1-16,-8 0 0 0,5-2 18 0,-63 50 0 16,64-45 0-16,2 8 30 0,-55 48 0 15,50-44-1-15,0 2 1 0,-3 3-30 16,0 2 0-16,-6 1 0 0,6 5-12 0,-63 68 1 15,63-67-1-15,-3-1 1 0,3 0 11 16,5 1 0-16,-2 2 0 0,3-3 22 0,5-5 0 0,2-6 0 16,-2 3 0-16,3-3-22 0,-33 59 0 15,44-53 0-15,0-1 10 0,8-2 0 0,-3 6 0 16,3 8 1-16,6-3-11 0,-25 96 0 16,24-82 0-16,7 3-22 0,-1 3 0 0,-3 2 0 15,3 4 0-15,6-1 22 0,-11 91 0 16,13-93 0-16,6-4 28 0,-8-4 0 0,2 4 0 15,4 1 0-15,2 6-28 0,2 86 0 16,4-92 0-16,5-5-36 0,0 2 0 0,8 8 0 16,6-5 0-16,-3 5 36 0,36 88 0 0,-27-99 0 15,-1-2-12-15,3-1 1 0,0 6 0 0,6 0 0 16,0-3 11-16,44 99 0 0,-47-90 0 16,0 5-13-16,-3-8-1 0,0 5 1 0,0-2 0 15,-3 0 13-15,37 92 0 0,-31-98 0 0,2-6 22 16,4 4 2-16,7-1-2 0,4 0 1 0,5-3-23 15,63 71 0-15,-60-82 0 0,5-8 15 16,4 3 1-16,-4-4 0 0,-3 1 0 0,4-3-16 16,2 3 0-16,-6-1 0 0,9 1 0 0,0-6 22 15,69 68 1-15,-69-71-1 0,5 3 1 16,-5-5-23-16,11 10 0 0,-3 7 0 0,5 5 15 0,4-1 1 16,-4-15 0-16,4-4 0 0,-6-3-16 0,93 37 0 15,-79-50 0-15,5-12-18 0,106 25 0 16,-98-25 1-16,1 1 0 0,126 18 17 15,-113-18 0-15,1-7-53 0,5 1 0 16,-1-4 0-16,-2 1 0 0,-2 2 53 0,2-7 0 0,3-10 0 16,-3-8 0-16,3-8-39 0,138-31 0 15,-125 8 0-15,6-11 1 0,158-62 38 16,-155 51 0-16,5-14-40 0,6-4 1 0,-2 1-1 16,-1-8 1-16,5-7 39 0,150-100 0 15,-160 87 0-15,-3-12-63 0,144-115 0 16,-153 113 0-16,-7 2-1 0,-1-2 64 0,-14 3 0 15,-2-1 0-15,-8 3 48 0,110-115 1 16,-114 107-1-16,4 0 1 0,82-118-49 16,-101 120 0-16,-15-2 4 0,0 3 1 0,-8-1 0 15,0-5 0-15,-8 3-5 0,50-121 0 0,-70 112 0 16,-8 1 36-16,20-125 0 0,-31 116 1 16,-8 6 0-16,-3-6-37 0,-3 3 0 0,0-3 0 15,-5 0 67-15,-3-3 0 0,3 8 0 0,2-2 2 0,1 0-69 16,-3-124 0-16,-9 129 0 0,-2 6 44 15,-1-5 1-15,-2 16-1 0,0-3 1 0,-2 12-45 16,-23-101 0-16,14 106 0 0,-6-3 34 16,-41-100-1-16,27 100 0 0,-10 6 0 15,-64-87-33-15,47 96 0 0,-6 0 59 16,-85-68 0-16,66 73 1 0,-3 3-1 16,-107-73-59-16,96 76 0 0,-2-6 9 0,-1 3 0 15,4 3 0-15,-1-3 0 0,6 3-9 0,-97-76 0 16,105 70 0-16,8 0-13 0,-85-79 0 15,83 88 0-15,2 0 1 0,-5 5 12 16,-6 17 0-16,0 12 0 0,-8 13-143 0,3 3 2 16,-25 29-2-16,-19 16 2 0,-15 17 28 0,-211 74 2 15,170-57-2-15,202-59-805 0</inkml:trace>
  <inkml:trace contextRef="#ctx0" brushRef="#br0" timeOffset="1366.48">29063 3357 11 0,'0'0'0'0,"0"0"0"0,0 0 0 0,0 0 1 0,0 0-1 0,0 0 1 16,-28-8-1-16,28 8 0 0,-8 0 0 15,0 0 1-15,8 0-1 0,0 0 1 16,-3 8-1-16,3-2 0 0,0-6 39 0,0 17 0 15,0-6 0-15,3 3 1 0,8 3-40 16,-8 3 0-16,-1-4 75 0,1 38 2 16,-6-26-1-16,-2-3 0 0,-1 3-76 15,1 6 0-15,-1 0 0 0,4-3 85 0,-4 3-1 16,6-3 0-16,0 5 2 0,0 4-86 0,0 27 0 16,6-28 0-16,-6-2 31 0,8 42 1 15,-3-43 0-15,-2 7 0 0,8 47-32 16,-14-45 0-16,-2 2 12 0,-1 4 1 0,-7 0-1 15,-1-1 1-15,3 7-13 0,-28 50 0 16,25-57 0-16,0-2 73 0,-16 45-1 16,19-48 0-16,3 3 1 0,-1-3-73 0,4 3 0 15,-1 2 0-15,4 6-26 0,2 1 1 0,-6-7 0 16,1-5 1-16,-6 3 24 0,-9 37 0 16,17-49 0-16,1-8 12 0,-1 23 0 0,-3-29 0 15,12-2 1-15,-6 8-13 0,0-22 0 16,0-6-60-16,5 8 0 0,-5-8 0 15,0 0-1-15,6 0 61 0,-6 0 0 0,0 0-166 16,11-5-1-16,-8 2 0 0,2-3-39 16,6-8 165-16,-8 6 1 0,-3 8-113 15</inkml:trace>
  <inkml:trace contextRef="#ctx0" brushRef="#br0" timeOffset="1583.16">28500 5023 11 0,'0'0'0'0,"0"0"0"0,0 0 0 0,0 0 1 15,27 0-1-15,-27 0-9 0</inkml:trace>
  <inkml:trace contextRef="#ctx0" brushRef="#br0" timeOffset="1849.54">28497 5068 437 0,'0'0'0'0,"0"0"0"15,0 0 0-15,0 0 15 0,8 11 0 0,0-8 0 16,-5 2 0-16,3 1-15 0,-1 2 0 0,4 6 0 16,7 1 0-16,3 7 5 0,1 6 1 0,-1 0 0 0,0 0 0 15,-8 1-6-15,17 27 0 0,-14-34 0 16,5 6 13-16,9 18 0 0,-9-21 0 15,3-11 1-15,20 17-14 0,-23-17 0 16,-2 0-12-16,10 8 1 0,-16-10 0 0,0-4 0 16,6 6 11-16,-12-8 0 0,1-6 51 15,5 0 0-15,-11 0 0 0,11 0 1 16,-5-6-52-16,2-2 0 0,3-3 5 16,11-34 0-16,-11 2 0 0,3-7 0 15,0-7-5-15,0-7 0 0,2 2 0 0,-5-6-129 16,20-70-1-16,-15 71 1 0,3-3 0 15,1-6 129-15,-1 22 0 0,0 1 0 0,4 13-26 0,-1-2 0 16,-9 14 0-16,-4 8 0 0,-9 20-73 0</inkml:trace>
  <inkml:trace contextRef="#ctx0" brushRef="#br0" timeOffset="2632.87">28939 7282 11 0,'0'0'0'0,"0"0"0"0,0 0 0 0,0 0 0 0,0 0 1 0,0 0-1 0,0 0 1 0,0 0-11 0</inkml:trace>
  <inkml:trace contextRef="#ctx0" brushRef="#br0" timeOffset="4383.05">28823 7321 11 0,'0'0'0'16,"0"0"0"-16,0 0 0 0,0 0 0 0,0 0 1 0,0 0-1 15,0 0 1-15,-14 31-1 0,11-25 0 0,-2 2 0 16,2 6 0-16,-5-5 0 0,-1 2 1 0,-2 3-1 16,-5 11 1-16,-6 9-1 0,-20 36 0 15,28-39 0-15,6 3 0 0,-11 25 0 16,10-25 0-16,7-6 1 0,4 34-1 16,7-31 0-16,5-9 0 0,10 26 0 15,-15-31 0-15,-4-3 0 0,1 0 0 0,-1 0 0 16,4 0 0-16,-9-2 0 0,5-4 0 0,-5 6 0 0,0-8 0 15,0 2 0-15,0 1 0 0,0 2 0 0,0 6 0 16,0-3 22-16,0 0 0 0,-5 0 0 0,5 6 1 16,-9 2-23-16,4 6 0 0,-1 1 0 0,1-4 0 15,-1 6 83-15,-2 33 1 0,0-35-1 0,2-4 1 16,-2 37-84-16,8-31 0 0,0 3 59 16,0 25 1-16,8-28-1 0,-2 0 1 15,2-3-60-15,-3-6 0 0,-2-2 0 0,8 0 32 16,-2-4 0-16,2-2 1 0,-6-5 0 0,-5 2-33 15,6-8 0-15,2 3 0 0,-8-6 0 0,5 5 13 16,-5-5 1-16,0 0 0 0,3 9 0 0,-3-9-14 0,0 0 0 16,-3 3 0-16,3 8 0 0,0-6 38 0,-5 4 0 15,-1 5 0-15,-2 0 0 0,-6 8-38 0,3-2 0 16,-8 3 0-16,0-4 0 0,-4 7 73 0,-18 22-1 16,22-34 0-16,-1 0 2 0,-24 5-74 15,22-5 0-15,3-2 69 0,-31 16 0 16,22-17 0-16,-2-3 1 0,-31 1-70 15,28-3 0-15,0-1 39 0,-36 6 0 16,30-5 0-16,-5 3 1 0,-42 7-40 16,39-4 0-16,3 2 1 0,-47 11 1 15,50-17-1-15,-1 1 1 0,-41 11-2 16,45-18 0-16,2 4 3 0,-33 5 0 16,24-2 0-16,4 5 0 0,-47 3-3 15,41-6 0-15,2-3 4 0,-43 1 1 16,49-1 0-16,1 4 0 0,2 2-5 0,0-14 0 15,3 0 0-15,2 0 5 0,-29-9 1 0,29 4 1 16,9-4-1-16,-30-8-6 0,27 9 0 16,-3-1-44-16,-22-10 1 0,20 5 0 15,8-3 1-15,-33-6 42 0,27 20 0 16,-5 3-28-16,-31 3 0 0,37 0 0 0,2 3-1 16,-33 10 29-16,28-10 0 0,2 3-25 15,-36 10 1-15,37-13 0 0,2-6 0 16,-28 8 24-16,23-2 0 0,2 2 21 15,-38 1 1-15,41-4 0 0,-5 1 0 16,-23 8-22-16,31-5 0 0,3-1 35 16,-3 0-1-16,0-2 0 0,2 0 0 0,1-6-34 15,0 0 0-15,-1 0 0 0,-4 0 0 0,-1 0-13 0,0 0 1 16,3 0 0-16,-9 0 0 0,4 0 12 0,-23-9 0 16,28 4 0-16,3-4 4 0,-20-10 1 15,14 4-1-15,0 1 1 0,-22-14-5 16,20 9 0-16,2-4 22 0,-25-25 0 15,31 23 0-15,5-3 0 0,0-9-22 0,-5-5 0 16,-1-6 0-16,7 3-14 0,-1-11 1 0,3 0 0 16,-3-1 0-16,8-2 13 0,-13-67 0 15,2 55 0-15,4 7-40 0,-15-66 1 16,20 74-1-16,2-3 1 0,-5 3 39 0,3-6 0 16,-6 3 0-16,3-9-26 0,-17-61 0 15,17 64 0-15,3-5 0 0,-3 2 26 0,5-2 0 16,4-9 0-16,4 3-25 0,-2-87 1 15,-2 81-1-15,-1 1 1 0,-5-77 24 16,8 93 0-16,0-5-18 0,-3 3 2 0,0 5-1 0,0 0 1 16,1 8 16-16,-9-53 0 0,5 54 0 15,0 8 0-15,-2-54 1 0,8 57-1 16,-3 6 1-16,1-1-1 0,-1 1 0 0,0 2 0 0,3-3-4 16,-5 3 0-16,5 4 0 0,0 1 1 0,-3-4 3 15,-3-26 0-15,4 30 0 0,-1-7 52 16,-6-32 2-16,9 37-1 0,3-5 0 15,3-20-53-15,-12 33 0 0,3 9-6 16,3-20 1-16,3 14-1 0,3 6 1 16,-1-11 5-16,-2 14 0 0,3-3 18 0,5-9 0 15,-3 15 0-15,3-6 0 0,14-6-18 16,-11 3 0-16,2 3 7 0,4 0 0 16,4 0 0-16,7-6 0 0,2 6-7 0,-3-8 0 15,3 8 0-15,1-9 0 0,-4 3 32 0,3 1 1 16,0 2-1-16,6-8 1 0,0 8-33 0,-6-6 0 15,5 9 0-15,-4-6 0 0,-1 6-9 0,39-8 0 16,-36 8 0-16,2 0 1 0,40-20 8 16,-34 17 0-16,3-3-19 0,52-16 1 15,-44 8-2-15,3 5 2 0,56-30 18 16,-62 30 0-16,3 1-5 0,37-21 1 16,-48 24-1-16,0 5 1 0,42-17 4 15,-42 11 0-15,3 12 10 0,-9-6 0 0,7 5 0 16,-9-2 1-16,2 8-11 0,1-5 0 0,-3 5 0 15,2 3 0-15,-4 0-42 0,-7 3 2 0,9-3 0 16,-3-6 0-16,6 0 40 0,0-2 0 0,-6-1 0 16,5-2 0-16,-7 3-16 0,5-6 1 0,-3 5-1 0,3-5 1 15,-6 9 15-15,3-4 0 0,-5 4 0 0,-3-1 0 16,-11 6 24-16,5 0 0 0,-5 6 0 0,0-6 0 16,2 0-24-16,-8 0 0 0,9 5 0 0,0 4 0 0,-1 5-34 15,4-9 0-15,2 4 0 0,-6-1-1 0,1 3 35 16,-1-2 0-16,-2-4 0 0,-3-2 0 0,-3 3-24 15,1-6 1-15,2 0-1 0,0 0 1 0,-3 0 23 16,0 0 0-16,3 0 0 0,-5 0 0 0,2-6-19 16,3 6 1-16,-5 0-1 0,2 0 1 0,-2 0 18 15,-4 0 0-15,4 0 0 0,0 0 0 0,-1 6-28 0,1-6 1 16,2 0-2-16,-5 0 2 0,5 0 27 0,3 3 0 16,0-3 0-16,-3-3 0 0,1 3-33 0,2-6 1 15,0 3 0-15,-3 1 0 0,3-1 32 0,0-3 0 16,3 3 0-16,-9-2 0 0,9 5-46 0,-6 0 1 15,4-6-2-15,-4 3 2 0,6 6 45 0,-3 3 0 0,0-6 0 16,3-6 0-16,-1 12-47 0,7-6 1 0,-1 0 0 16,0 0-1-16,6 0 47 0,0 5 0 0,5-5 0 15,6 0 0-15,-2 0-82 0,4 3 1 0,-7-3-2 16,-4-3 2-16,-7 3 81 0,2 0 0 0,-3 3 0 16,-2 3 0-16,-9 2-22 0,3-2 0 0,-3 0 0 15,3 2 1-15,0-5 21 0,-2 0 0 0,4 5 0 16,1 1 0-16,3-4-12 0,10 9 0 15,-7 0 0-15,-1-5 0 0,11 13 12 16,-16-11 0-16,0 6-5 0,8 17 0 16,-5-17 0-16,-9 3 1 0,11 16 4 0,-13-27 0 15,-6-9-12-15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9T21:39:21.7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12685 9575 865 0,'0'0'0'0,"0"0"0"0,0 0 0 0,-36 5-2 0,8-2 1 15,4 0-1-15,-4-6 1 0,9 0 1 0,-6-5 0 16,5 2 0-16,-4 1 0 0,4-4-36 0,-5 4 1 0,6 2-1 15,2-3 1-15,1-2 35 0,2-1 0 0,-5 4 0 16,5-1 0-16,8 0 24 0,-2 4 1 0,3-7 0 16,-1 3 0-16,-2 6-25 0,2 0 0 0,1 0 0 15,-1-5 0-15,3-1 33 0,-2 3 1 0,10-5 0 16,-5 2 0-16,0 1-34 0,9-4 0 16,2 1 0-16,-3-3 87 0,22-6 0 15,-10 5 0-15,2 1 1 0,22-8-88 16,-19 13 0-16,-3 0 75 0,36-8 0 15,-22 6 0-15,3-1 1 0,46-10-76 0,-46 5 0 16,-6-1 50-16,50-10 0 0,-39 20 0 16,-2-1 1-16,46-3-51 0,-49 1 0 15,8 8 29-15,30 0 0 0,-38 3 0 16,-6 5 1-16,30 9-30 0,-35-8 0 0,2-1 62 16,28 12 1-16,-30-15 1 0,-3 7-1 15,27 7-63-15,-21-19 0 0,2 6 12 16,30-6 0-16,-29 3 0 0,4 2 0 15,29-5-12-15,-34 0 0 0,3 0-12 16,30 0 0-16,-41 3 0 0,-3 3 1 16,14 2 11-16,-22-5 0 0,-9 6 30 0,-5-9 0 15,14 5 0-15,-6 4 0 0,3-7-30 0,3 4 0 16,-3 0 0-16,-3-6 0 0,3 0-28 0,3 0 1 16,-5 2 0-16,2 1 0 0,-3-3 27 0,3-3 0 15,-3 3 0-15,3 0 0 0,-2-2-29 0,10 2 0 16,-8 0 0-16,-6-6 1 0,12 3 28 15,-6 3 0-15,-5 0-118 0,2 0 1 16,-8 0-1-16,11-3 2 0,-6 1 116 16,4 2 0-16,-4-6-196 0,9-2 1 15,0-1 0-15,-14 9-566 0</inkml:trace>
  <inkml:trace contextRef="#ctx0" brushRef="#br0" timeOffset="650.71">14685 8790 1067 0,'0'0'0'0,"0"0"0"0,0 0 0 0,0 0 18 0,0 0 0 0,0 0 0 0,0 0 0 0,0 0-18 0,0 0 0 0,33-6 0 16,-27 6 0-16,7 0 82 0,-4 0 2 0,2 0-1 15,-6 0 0-15,-2 6-83 0,0-1 0 0,5 4 0 16,-2-1 0-16,-6 1 58 0,5 2 1 0,3-3-1 16,4 6 1-16,1 6-59 0,-7-6 0 0,8 0 0 15,-1 0 0-15,1 0 26 0,11 17 0 16,-11-17 0-16,-3 1 1 0,8 4-27 15,-10-8 0-15,-4 1 11 0,9 7 1 16,-8-7 0-16,-4-1 0 0,9 17-12 16,-5-11 0-16,2 5 12 0,3 21 1 0,-11-18 0 15,3-3 0-15,-3 29-13 0,-3-23 0 16,3 6 36-16,-5-3 1 0,-1 3-1 0,1-6 2 0,2 8-38 16,-8-5 0-16,3 3 0 0,-4-6 0 0,4 3-3 15,-11 37 0-15,8-40-1 0,2 8 1 16,-15 24 3-16,10-35 0 0,0 0-6 15,-25 17 1-15,20-22 0 0,-6 0 0 16,-25 8 5-16,31-17 0 0,3 0-83 16,-29 6 1-16,34-5-1 0,3-4 1 15,-6 6 82-15,14-14 0 0,0 6-98 0,0-6-1 16,0 0 1-16,0 0-950 0</inkml:trace>
  <inkml:trace contextRef="#ctx0" brushRef="#br0" timeOffset="2083.51">13876 8914 775 0,'0'0'0'0,"0"0"0"0,0 0 0 0,0 0 33 0,-45 11 0 0,26-11 0 16,5 0 0-16,0 0-33 0,3 0 0 0,0 0 0 15,3 0 0-15,0 0 109 0,8 0 2 0,0 0-1 16,0 0 1-16,-6 0-111 0,6 0 0 0,-5 3 0 16,-1 2 0-16,1 1 75 0,2-6 1 0,-3 3 0 15,-2-3 0-15,3 0-76 0,-1 0 0 0,1 2 0 0,-1 7 0 16,6-9 54-16,0 0 1 0,0 0 0 0,-3 0 0 16,3 0-55-16,-5 0 0 0,5 0 0 0,0 0 0 15,0 0 59-15,-9 0 0 0,9 0 1 0,0 0-1 0,9 0-59 16,10 8 0-16,6-8 0 0,8 0 33 15,6-5 0-15,-1 2 0 0,9-3 0 0,6 1-33 16,2-4 0-16,-8 1 0 0,-3-1 0 0,-5 4-25 16,-6-9 0-16,0 5 0 0,0 4 1 0,-2-1 24 15,-1-2 0-15,3 2 0 0,-5 3 0 0,-3-3 34 16,0 6 0-16,-3 0 0 0,-3 0 0 0,-2 6-34 16,-4-6 0-16,7 3 0 0,-1 3 0 0,0-1 23 0,4-2 1 15,-1 3-1-15,0 2 1 0,3 3-24 0,2 1 0 16,-2-1 0-16,0 3 0 0,3 0-5 0,21 23 1 15,-29-29-1-15,-7 6 1 0,15 20 4 16,-11-20 0-16,2 3 34 0,9 16 0 16,-15-18 0-16,-2-1 0 0,9 8-34 15,-12-8 0-15,3-3 26 0,3 12 0 16,-6-9 1-16,9 3-1 0,5 17-26 16,-11-20 0-16,-3 0-12 0,12 14 0 15,-9-20-1-15,-11-2 1 0,5 5 12 16,-2-5 0-16,0 0-16 0,-3-1 0 0,2 4 0 15,-2-9 1-15,6 2 15 0,-6-2 0 0,0 0 0 16,-6 6 0-16,6-6 6 0,6 6 0 0,-6-6 0 16,0 0 0-16,0 0-6 0,0 0 0 0,6 5 0 15,-6-5 0-15,0 0-49 0,0 0 0 0,-6 9 0 16,6-9 0-16,-8 0 49 0,8 0 0 0,-11 0 0 0,-9 3 0 16,-7-1-31-16,2 1 2 0,-25 6 0 0,3 5 0 15,-11 5 29-15,-8-5 0 0,-11 15 0 0,-1 1 0 16,-10 4 65-16,-81 51 1 0,92-40-1 0,5 5 1 15,-38 40-66-15,85-67 0 0,19-3-168 16,3-18 2-16</inkml:trace>
  <inkml:trace contextRef="#ctx0" brushRef="#br0" timeOffset="3550.78">14246 9510 223 0,'0'0'0'0,"0"0"0"0,0 0 0 0,0 0-41 0,0 0 0 0,0 0 0 0,0 0 0 0,0 0 41 16,-33-6 0-16,33 6 0 0,0 0 0 0,0 0 30 16,-6-2 0-16,6 2 0 0,-5 0 1 0,-1 0-31 15,3 0 0-15,-2 0 0 0,5 0 0 0,0 0 133 16,-9-6-1-16,9 6 1 0,-5-3 0 0,5 3-133 15,-6 0 0-15,6 0 0 0,0 0 0 0,0 0-3 0,0 0 1 16,0 0 0-16,0 0 0 0,0 0 2 0,0 0 0 16,0 0 0-16,0 0 0 0,0 0-118 0,0 0 0 15,0-6 1-15,0 6-1 0,6-5 118 0,-1 2 0 16,-5 3 0-16,9-6 0 0,-4 6 120 0,-2-5-1 0,3 2 1 16,-1-3 0-16,3 1-120 0,3-1 0 0,3-2 0 15,3-1 0-15,-1-5 63 0,15-8 0 16,-12 8 0-16,-5 2 0 0,11-10-63 15,-20 13 0-15,-5 9 88 0,3-5-1 16,-3 5 0-16,6-3 1 0,-1-3-88 16,-5 6 0-16,6 0 90 0,7 6 0 15,1-6 1-15,6 3 0 0,38 2-91 16,-14-5 0-16,8 3 39 0,45-6 1 16,-56-2 1-16,4-4-1 0,57-22-40 0,-50 12 0 15,6-4-117-15,67-25 1 0,-62 20-1 16,-63 28-997-16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50:12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16290 11116 11 0,'0'0'0'0,"0"0"0"0,0 0 0 0,0 0 1 0,0 0-1 0,-28-5 1 0,17 5-1 16,-3-6 0-16,3 3 0 0,-2 3 0 0,-1-2 1 15,3-1-1-15,2-3 1 0,-4-2-1 0,-4 2 0 16,3 0 0-16,6 4 0 0,-3-7 25 0,3 4 0 16,-3-4 0-16,2 3 1 0,-2 1-26 0,6 2 0 0,2-3 0 15,-8 6 0-15,3 0 41 0,-3-5 1 0,2 2 0 16,-5 3 1-16,3 0-43 0,-2 0 0 16,-1 3 0-16,3-3 0 0,-3 0 76 0,3 5 0 0,3 1 1 15,-6-6-1-15,8 3-76 0,6-3 0 0,-5 5 0 16,-1-5 0-16,6 0 65 0,0 0 1 0,0 0 0 15,-3 0 0-15,3 0-66 0,0 0 0 0,0 0 0 16,0 0 0-16,0 0 102 0,0 6 2 0,0-6-2 16,0 0 1-16,0 0-103 0,0 0 0 0,6-3 0 15,-6 3 0-15,14 3 71 0,-6 6 0 0,6-7-1 16,2 4 2-16,4 0-72 0,27 8 0 16,-22-14 0-16,-1 0 51 0,4-6 1 0,-9 6 0 0,6 0 0 15,-5-3-52-15,2 0 0 0,3 1 0 0,-1 2 0 16,1-9 26-16,-5 4 1 0,-1-7-1 0,3 4 1 15,3-1-27-15,-6 1 0 0,6-3 0 0,-3 2 0 0,3 1 8 16,0-6 1-16,8 0 0 0,-3 0 0 0,4 0-9 16,-1-1 0-16,0 1 0 0,-3 6 0 0,3-3-17 15,-5 8 1-15,2-3 0 0,-5 3 0 0,-5 1 16 16,2 2 0-16,3 2 0 0,-6 1 0 0,0 3-10 16,1-6 1-16,4 6 0 0,1 2 0 0,3 0 9 15,0 1 0-15,2-4 0 0,-5 1 0 0,2-3 15 0,-2 3 1 16,-3-4-1-16,3 1 1 0,6 6-16 0,-6-9 0 15,8 2 0-15,0-2 0 0,0 3 49 0,6 0 1 16,-9 3 0-16,3-6 1 0,0 5-51 0,-2 4 0 16,2-6 0-16,-5 2 0 0,2 1-2 0,-2-1 1 0,-4 4-1 15,1-6 1-15,3 8 1 0,-9-3 0 16,1-2 0-16,-1 2 0 0,-11-5 22 0,3 3 0 0,9 0 0 16,-1-1 0-16,6 4-22 0,22 7 0 15,-28-10 0-15,6 0-9 0,27-3 0 16,-27-3 0-16,0 2 0 0,3-2 9 0,-3 0 0 15,2 0 0-15,4-2-10 0,29-1 0 16,-29 3 0-16,-6 3 0 0,30-1 10 16,-25-2 0-16,3 3-9 0,25 3 0 15,-30-6 1-15,-3 0 0 0,25 0 8 16,-31 3 0-16,3-3-4 0,19 5 1 16,-24-5 0-16,0 6 0 0,16-6 3 0,-14 0 0 15,-5 3 7-15,16-1 0 0,-10-4 0 16,-1 2 0-16,14 0-7 0,-14 0 0 0,-5 0-5 15,14 0 1-15,-17 0 0 0,0 2 0 16,17 1 4-16,-17 3 0 0,5-6 11 16,17 8 1-16,-16-8-1 0,2 3 1 15,14 3-12-15,-24-6 0 0,2 5-9 16,8-5 0-16,-11 0-1 0,3 3 1 16,9 0 9-16,-12-3 0 0,9 0 33 15,10 0-1-15,-7-3 0 0,5 0 1 16,35-2-33-16,-29 2 0 0,2 0-19 0,36-8 0 15,-47 5 0-15,8 3 1 0,9 1 18 16,-25 2 0-16,-6 2-106 0,-2 7 1 16,-1-9-1-16</inkml:trace>
  <inkml:trace contextRef="#ctx0" brushRef="#br0" timeOffset="1882.91">21373 9774 11 0,'0'0'0'0,"0"0"0"0,0 0 0 0,0 0 1 0,0 0-1 15,0 0 1-15,0 0-1 0,0 0 0 16,0 0 0-16,-39-28 1 0,25 25-1 0,0-5 1 16,-16-3-1-16,16 5 0 0,-5 3 39 15,-20 3 0-15,20 0 0 0,0 0 1 16,-26 6-40-16,20 2 0 0,6-5 5 16,-14 8 1-16,14-5 0 0,-1 3 0 15,-24 13-6-15,22-16 0 0,3 2 70 16,-20 9-1-16,22-6 0 0,-2 3 1 15,-14 14-70-15,14-13 0 0,2 1 16 0,-8 24 0 16,9-23 1-16,2-3 0 0,-14 8-17 16,14-10 0-16,3 2 56 0,-3-6 1 15,-5 9-1-15,3 8 1 0,-1-5-57 0,-2 5 0 16,8-5 0-16,-3 2 0 0,0 4 108 0,3-1-1 16,3 0 1-16,2-8 0 0,-8 6-108 0,3 2 0 15,3 3 0-15,2-5 0 0,1-6 65 0,-3 28 2 16,2-28-1-16,6-3 0 0,0 19-66 15,0-21 0-15,6 4 2 0,-1 21 1 16,3-23 0-16,-2 3 0 0,8 17-3 16,-9-15 0-16,4-2 49 0,7 26 1 15,-8-24-1-15,-5 4 1 0,3-6-50 0,-1 2 0 16,1 1 0-16,-6 3 34 0,3-4 0 0,2 4 0 16,1-4 1-16,-1 4-35 0,1-3 0 0,2-1 0 15,-3 1 0-15,1 0 18 0,2-3 0 0,1-1 0 16,-4 1 0-16,1 3-18 0,13 17 0 0,-8-21 0 15,3 1 19-15,8 20 1 0,-6-20 0 16,-2-3 0-16,14 11-20 0,-12-16 0 16,-2-1 30-16,11 3 1 0,-8-2 0 0,2-6 0 15,36-1-31-15,-27-2 0 0,5 0 30 16,42-5 0-16,-48-1 0 0,6-2 0 16,31-15-30-16,-34 9 0 0,4 0-19 15,29-11 0-15,-30 13 0 0,0 7 1 16,-5-6 18-16,5-1 0 0,3 7 0 0,-3-9-7 15,0 2 1-15,3 4-1 0,-3 0 1 0,-5-1 6 16,2 3 0-16,4-2 0 0,-10 2 0 0,4-2-7 0,0 2 1 16,-3 1-1-16,-1-4 1 0,-4 4 6 0,-6 2 0 15,2-6 0-15,-2 4 0 0,0-4-4 0,-6 4 1 16,3-1 0-16,3 0 0 0,-9 4 3 0,4-7 0 16,2 4 0-16,-6-1 0 0,4 0-7 0,-1-2 0 15,3-1 0-15,-6 1 1 0,9 0 6 0,-6-4 0 0,4 4 0 16,-7-1 0-16,9-2 12 0,5-11 2 15,-13 10-2-15,2 1 1 0,6-11-13 16,-11 16 0-16,-1-8 7 0,4-6 1 16,-6 12 0-16,0-3 0 0,0-6-8 15,0 8 0-15,-6-5 3 0,1-11 0 16,2 14 0-16,-2 5 0 0,-9-14-3 16,8 12 0-16,6-6-1 0,-8 0 0 15,2 8 0-15,1-2 0 0,5-9 1 16,-6 11 0-16,1-5-12 0,-3-14 1 0,-1 10-1 15,4-1 1-15,-6-1 11 0,2 0 0 0,-7-3 0 16,2 0 11-16,0 1 0 0,-5 2 0 0,0 3 1 16,-1 5-12-16,-2-5 0 0,3 0 0 0,8 0 0 15,-3-6 6-15,-5 1 1 0,5 2 0 0,3 3 0 0,0-9-7 16,-3 9 0-16,6-5 0 0,2 2 0 0,-5 0-9 16,-6-14 0-16,12 22 0 0,-1-2 1 15,-13-6 8-15,11 9 0 0,2 5-12 16,-24-11 0-16,10 11 0 0,-2 3 1 15,-2 0 11-15,-10 3 0 0,1 8 0 0,-3-5-165 16,3 8 1-16,0 0 1 0,-3-3-1 0,3 0 51 0,0 1 0 16,5-15 1-16,-2-11-1 0,30 14-608 0</inkml:trace>
  <inkml:trace contextRef="#ctx0" brushRef="#br0" timeOffset="32599.54">6218 7588 640 0,'0'0'0'0,"0"0"0"0,0 0 59 0,0 0 0 16,0 0 1-16,0 0 0 0,-13 48-60 0,1-31 0 15,-1 3 90-15,-26 22 1 0,20-34-1 16,-1 4 0-16,-24-4-90 0,25-8 0 15,5-5 79-15,-19-10 0 0,13 7-1 16,-4 0 2-16,-23-12-80 0,22 3 0 16,0 0 38-16,-22-19 0 0,28 22 0 0,2 5 1 15,-16-13-39-15,14 13 0 0,-1 3 29 16,-21 6 0-16,21 3 1 0,1 3 0 16,-25 14-30-16,19-12 0 0,6 6 17 15,-25 6 0-15,30-20 0 0,0 0 1 16,0 0-18-16,3-6 0 0,3 6 5 0,-17-22 0 15,6 2 0-15,-6-8 0 0,3-3-5 16,-3 3 0-16,0 0 0 0,6 0 27 0,-9-6 1 16,9 11-1-16,-6 1 1 0,0 2-28 0,-3 0 0 15,3 3 0-15,-2-2 0 0,-4 2 54 0,-27-17 0 16,25 17-1-16,0 3 1 0,-36-14-54 16,36 14 0-16,0 0-1 0,-31-11 1 15,25 13 0-15,12 7 0 0,-42-15 0 16,36 12 0-16,0-1 0 0,-26-11 0 15,29 6 0-15,2 0 1 0,-24-8-1 16,22 8 0-16,-4 0 11 0,-24-6 0 16,25 12 0-16,3-1 1 0,-31-5-12 15,22 8 0-15,6 1 35 0,-44 2-1 16,38 3 0-16,-5 0 1 0,-28 8-35 16,39-2 0-16,-3 2 19 0,-30 12 1 15,33-17-1-15,2 3 1 0,-27 2-20 16,36-2 0-16,3-6 30 0,-20 8 2 0,20-2-2 15,0-1 1-15,-17 12-31 0,14-3 0 16,-3 6 6-16,-33 8 0 0,33-5 0 0,3-4 0 16,-28 21-6-16,25-15 0 0,6-2 6 15,0 5 0-15,-4-6 0 0,4 1 1 0,0 5-7 16,-1 0 0-16,1 0 0 0,-6 6 0 0,0-3 13 16,-27 39 0-16,24-33 0 0,3 2 0 15,-27 43-13-15,21-34 0 0,4-6 5 16,-31 39 0-16,27-38 0 0,4-1 1 15,-4 0-6-15,9 0 0 0,-2-11 0 0,4 8-37 0,1 1 0 16,-1-1 0-16,-4-2 1 0,4-1 36 0,-18 40 0 16,18-39 0-16,6-1-13 0,-19 35 0 15,20-40 0-15,1 3 0 0,4-1 13 16,3 4 0-16,-6 5 0 0,8 0-24 0,-8 0 1 16,5 3-1-16,4-2 1 0,-4-1 23 0,0 0 0 15,-2-3 0-15,3 4 0 0,5-1 21 0,0 37 0 16,-6-40 0-16,6 0 0 0,6 37-21 15,-1-39 0-15,9-3 19 0,-6 2 2 0,9-8-1 16,-3 1 0-16,5-1-20 0,0 0 0 0,1-6 0 16,5-2 0-16,8 3 15 0,0-9 0 0,0 0 0 15,0 0 0-15,6-6-15 0,-1-2 0 0,1-3 0 16,0 2 0-16,5-5 3 0,-5 0 0 0,5 3 0 16,3 0 1-16,-3 0-4 0,9 2 0 0,5-5 0 15,-12 3 0-15,10 0 7 0,2-3 1 0,8 8-1 0,0-2 1 16,3 5-8-16,3 1 0 0,-8-4 0 0,-6 0 0 15,0 4-16-15,61-4 1 0,-50-2-1 16,2 2 1-16,-4-8 15 0,7 0 0 0,-2 0 0 0,5 0 19 16,1-5 1-16,-6 2-1 0,-6-3 1 0,3 0-20 15,3 4 0-15,8-12 0 0,3 2 0 16,5-5 11-16,3 3 0 0,-5 0 0 0,-9 0 1 0,1 0-12 16,-6-6 0-16,5 6 0 0,0 0 0 0,1-3 1 15,-1 3 0-15,-5 0 0 0,-3 0 0 0,-3 6-1 16,-2-3 0-16,2 2 0 0,-3 6 0 0,-5 3 7 15,-5 0 1-15,5-2 0 0,-6-1 1 0,6 3-9 16,-5 0 0-16,-3 0 0 0,2-9 0 0,-8 4 4 0,56-18 0 16,-50 9 0-16,2-3 1 0,50-22-5 15,-47 25 0-15,3-9-13 0,58-22-1 16,-60 23 1-16,-9-1 1 0,55-19 12 16,-55 22 0-16,-3 3-5 0,42-30 0 15,-42 30 0-15,0-9 0 0,3 4 5 0,-3-1 0 16,-5-5 0-16,8-3 6 0,-8 3 0 0,-1-6 0 15,-7 1 0-15,-4-4-6 0,26-45 0 16,-28 40 0-16,-1 0-14 0,23-48 0 16,-22 39 0-16,0 1 1 0,3-7 13 0,-9 12 0 15,0-5 0-15,1 2 6 0,-6 0 1 0,-3 3-1 16,-6 3 1-16,-5 5-7 0,0-30 0 16,-11 30 0-16,3 6-22 0,-23-31 0 15,7 32 0-15,-4-7 0 0,-30-19 22 16,25 22 0-16,-6 3-8 0,-5 3 1 0,5-12-1 15,-8 1 1-15,3-3 7 0,0 2 0 0,-3-5 0 0,-3-5 0 16,3-1 5-16,-41-47 0 0,49 47 0 16,3 3 1-16,-47-39-6 0,31 50 0 15,-6 9 11-15,-77-20 0 0,63 29 0 0,-11 2 0 16,-91-6-11-16,83 21 0 0,-6 4 3 16,-105 7 0-16,92-4 0 0,-6 4 1 15,-136 5-4-15,112-14 0 0,-4 0-217 16,-174-8 0-16,150-4 1 0,-17-2-118 15,2-3 218-15,-24-2-1 0,0-4 1 0,207 23-923 0</inkml:trace>
  <inkml:trace contextRef="#ctx0" brushRef="#br0" timeOffset="65216.13">19989 9127 11 0,'0'0'0'0,"0"0"0"0,0 0 0 0,-67 20 1 16,43-11-1-16,-1 5 1 0,-28 19-1 15,28-19 0-15,1-8 36 0,-18 8 1 16,23-14 0-16,2-3 0 0,-5-11-37 15,3 3 0-15,2-3 50 0,-10-20 1 0,15 20-1 16,4 6 0-16,-19-12-50 0,16 11 0 16,-1-5 84-16,-10-8 1 0,11 11-1 15,3-3 1-15,-17-9-85 0,17 15 0 16,-3-6 46-16,3 0 1 0,2 5-1 0,-8-2 0 16,3 2-46-16,3 1 0 0,-9-1 0 0,3 4 0 0,1-1 51 15,-1 1 1-15,-3 2 0 0,-2 3 0 0,0 0-52 16,-1 3 0-16,-2-1 0 0,-3 1 0 0,0 3 85 15,3-3 0-15,-3 2 1 0,6 1 0 0,5-3-86 16,-2 2 0-16,-4 1 0 0,1-6 0 0,0 3 49 16,-23 8 1-16,17-11 0 0,6 9 0 15,-28-4-50-15,31-2 0 0,2 3 35 0,0-6 0 16,3 0 0-16,8 0 1 0,-2 0-36 16,-4 0 0-16,4-6 7 0,-1 3 0 15,-2 3 1-15,-3-5-1 0,-3-4-7 0,-2 3 0 16,-4-2 0-16,1-3 0 0,-3 2 36 0,-3 1 1 15,6-1 0-15,-1 7 0 0,1 2-37 0,0-3 0 16,-1 3 0-16,-2 0 0 0,0 0 4 0,0 3 1 0,3-1 0 16,-6 1 0-16,5 3-5 0,-7-1 0 0,2 4 0 15,-5 5 0-15,2 0 3 0,-36 14 1 16,37-14 0-16,2 0 0 0,-22 23-4 16,28-23 0-16,8 8 10 0,-17 24 1 15,28-21-1-15,0-3 1 0,8 35-11 16,-2-29 0-16,2 0 58 0,3 0 0 0,3-5-1 15,-9-4 1-15,4-5-58 0,2 0 0 0,-3 3 0 16,3-3 0-16,3 0 41 0,-6 0 1 0,3 0-1 16,0 1 1-16,3-1-42 0,-8-6 0 0,2 6 0 0,-3-5 0 15,1-4 0-15,-3 4 1 0,2-1-1 0,-5 3 1 16,0-8-1-16,0-3 0 0,0 6 0 0,0-6 0 16,0 5-9-16,0-5 0 0,0 0 0 0,0 6 1 0,0-6 8 15,6-3 0-15,-6 3 0 0,0 0 0 0,0 0-34 16,5 0 0-16,9-3-1 0,5 3 1 0,9-8 34 15,-3 2 0-15,8-8 0 0,0 0 0 0,3 0-24 16,6-8 1-16,-9 10-1 0,-3 4 1 0,-2 5 23 16,2 0 0-16,-8 3 0 0,3 0 0 0,0 6-17 15,0 2 0-15,-6-2 0 0,9 0 1 0,2-4 16 16,-5 4 0-16,8-6 0 0,0 0 0 0,0-3-12 0,6 0 0 16,-8-8 0-16,2-6 0 0,0-5 12 0,33-32 0 15,-30 26 0-15,3-6 45 0,41-30-1 16,-44 36 0-16,2-6 1 0,31-22-45 15,-38 39 0-15,-4 3 20 0,23-12 0 16,-36 15 0-16,-3 5 0 0,3 1-20 16,-9 2 0-16,-5 3 26 0,0 0 0 15,6 0-1-15,-6 0 1 0,14-6-26 16,-9 6 0-16,9-8 8 0,5-6 1 16,-5 0 0-16,0 0 0 0,3-9-9 0,-6 9 0 15,0-6 0-15,-3 6 28 0,3-5 0 0,-5 10 0 16,-4 4 1-16,-2 5-29 0,3-3 0 0,-3 3 0 15,0-11 0-15,0 8-8 0,0 3 1 0,-5-9 0 16,-1 4 0-16,-5-1 7 0,-3 0 0 0,-5-2 0 16,-3 0 0-16,-11-7 20 0,2-1 1 0,1 10-1 0,10-5 1 15,1 2-21-15,3 1 0 0,-4-3 0 0,-2-3 0 16,0-3-53-16,-28-20 1 0,23 12 0 16,-6 2 0-16,-37-22 52 0,37 26 0 15,-5 2-230-15,-42-17 0 0,35 14 0 0,1 6-151 16,-72 11 229-16,44 26 0 0,72-23-615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52:36.3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16757 6837 11 0,'0'0'0'0,"0"0"0"0,0 0 0 0,0 0 1 16,0 0-1-16,0 0 1 0,0 0-1 15,0 0 0-15,0 0 0 0,0 0 1 16,0 0-1-16,0 0 1 0,0 0-1 16,0 0 0-16,0 0 89 0,0 0 1 0,0 0 1 15,-36 26-1-15,-6 16-90 0,20-17 0 16,-8-2 36-16,-28 19 0 0,39-28 0 16,5-6 1-16,-19-2-37 0,13-3 0 15,6 2 69-15,-5-5 1 0,3 0-1 0,-4 0 2 16,-18 0-71-16,18 0 0 0,4 0 76 15,-23-8 0-15,20 8 1 0,-1-6 0 16,-32 6-77-16,30 0 0 0,0-5 34 16,-23 5 1-16,21 5 0 0,-1 1 0 15,-28 8-35-15,26 0 0 0,-4 0-5 0,-24 23 0 16,33-23 0-16,3 3 1 0,-1 2 4 16,4-10 0-16,5 2 0 0,5-2 52 0,3-1 1 15,-2 3-1-15,-1 0 1 0,1 1-53 0,2-4 0 16,3 6 0-16,-3 0 0 0,0 6 42 0,3-6 1 15,-5 3 0-15,-1 3 0 0,1 2-43 0,2 6 0 16,-2 0 0-16,5 1 0 0,0-1 35 0,-9 31 1 16,9-34-1-16,0 0 1 0,0 29-36 15,9-32 0-15,-1-8 24 0,8 23 1 16,-2-23-1-16,-3 6 1 0,17 16-25 16,-9-22 0-16,1 0 22 0,18 9 0 15,-18-9 0-15,-1-6 0 0,20 12-22 16,-20-11 0-16,0-1 9 0,20 17 0 15,-17-11 0-15,8-5 0 0,1 5-9 0,2 0 0 16,-8 0 0-16,2 0 0 0,7 0 1 0,-7-5 0 16,4 2 0-16,-7 0-1 0,4 0 0 0,5-2 0 15,3-1 0-15,6 4 23 0,2-4 0 0,-6-2 0 0,7-4 2 16,7 4-25-16,-8-6 0 0,9 3 0 0,-6 0 0 16,2-1-1-16,4-2 0 0,-3 6 0 0,-3-6 0 15,5 3 1-15,-8 0 0 0,9-3 0 0,-1-3 0 0,6 0-4 16,6-5 0-16,-3 2 0 0,8-8 1 0,-3 0 3 15,3 0 0-15,-5 5 0 0,-4-5 0 0,4 3-7 16,-6 0 1-16,0 5 0 0,0 1 0 0,3 2 6 16,-3 0 0-16,5 0 0 0,1 3 0 0,-3-5-3 15,2 2 1-15,1 3-1 0,-6 0 1 0,2-3 2 16,-2 3 0-16,6 0 0 0,2-3 0 0,3 3-2 16,-5-6 1-16,-1 4 0 0,4 2 0 0,-7 0 1 15,62 0 0-15,-64-6 0 0,0 6 2 0,64 0 1 16,-59-6-1-16,6 4 1 0,66-10-3 15,-65 9 0-15,-7-5 28 0,70-3 2 16,-64 5-2-16,-6 3 1 0,67-11-29 16,-69 9 0-16,2 2-2 0,59-3 0 15,-70 6 0-15,6-5 0 0,58 2 2 16,-58-3 0-16,0-2 27 0,61-12 1 16,-55 6-1-16,2-3 1 0,67-11-28 15,-67 14 0-15,-8 3-8 0,58-12 0 16,-58 15 0-16,-5-4 1 0,49 4 7 15,-50 8 0-15,-5 0-17 0,47 6 0 16,-47-4 0-16,-6 4 1 0,42 2 16 16,-38-2 0-16,-7 0-7 0,40 2 1 0,-40-5-1 15,6 0 1-15,37 5 6 0,-43-8 0 16,1 3-4-16,44 0 0 0,-45-6 0 16,7 0 0-16,46-2 4 0,-47 2 0 15,6 0 18-15,46-5 0 0,-51 8 0 16,-1 0 0-16,33 5-18 0,-38-2 0 0,-1 3 9 15,34 5 1-15,-33-3-1 0,-9-5 1 16,37 8-10-16,-34-5 0 0,5 2 23 16,29-2 1-16,-31-6-1 0,-3 0 1 15,28 0-24-15,-31-3 0 0,3 3-22 16,36-3 1-16,-36 3-1 0,1-5 1 16,21-1 21-16,-33 3 0 0,3 3-37 0,38-8 1 15,-30 2 0-15,-8 1 0 0,28-4 36 16,-28-2 0-16,-6 8 37 0,22-17 1 15,-21 12 0-15,-1-6 0 0,25-9-38 16,-19 9 0-16,3 0-11 0,16-8 0 16,-25 8 0-16,-2 3 1 0,5-6 10 15,-8 5 0-15,-6-2-4 0,3 0 0 0,3-3 0 16,0 3 0-16,2-8 4 0,1 2 0 0,-1 0 0 16,4 4 0-16,-6-10-17 0,5 4 0 0,-5 5 0 15,2-6 1-15,1 4 16 0,-3-1 0 0,-3 3 0 16,0-8 0-16,-6 2-14 0,9-19 0 15,-8 22 0-15,-4 3 0 0,4-19 14 16,-6 16 0-16,3 3 21 0,-1-11 0 16,-2 14-1-16,0 3 1 0,0-12-21 15,0 15 0-15,0-1-20 0,-5-7 1 16,5 4 0-16,-8 7-1 0,-9-15 20 16,9 12 0-16,-6-1 35 0,-16-11 0 0,10 12-1 15,1 0 1-15,-34-12-35 0,23 11 0 16,2 4 17-16,-35-6 1 0,33 8-1 0,-1-6 1 15,-30-2-18-15,34 8 0 0,-4-2-31 16,-29-9 1-16,29 5 0 0,-2 3 0 16,0-2 30-16,0-3 0 0,-3-1 0 0,0 1-18 15,-3 3 1-15,1-6-1 0,-1 5 1 0,0-2 17 16,1 3 0-16,-1-1 0 0,0-5 0 0,1 3-42 16,2-3 1-16,0 3 0 0,0-4 0 0,0 4 41 0,0-3 0 15,-3 6 0-15,1-6 0 0,-1 0-37 0,-44-9 0 16,42 15-1-16,-9 2 1 0,-47-5 37 15,48 8 0-15,4 3-68 0,-7 0 1 16,2 0 0-16,-2 0-1 0,5 0 68 0,-47-6 0 16,47 6 0-16,-6-3-46 0,-49 3 0 15,44 0 0-15,6 3 0 0,-6 3 46 0,0-3 0 16,0 2 0-16,0 1-37 0,-6 0 2 0,0 2-1 16,-2 6 1-16,0-5 35 0,-6 5 0 0,9-6 0 15,-9 3 0-15,8-2-57 0,-5-4 0 0,3 4-1 16,0-4 1-16,8-2 57 0,0 3 0 0,-6-6 0 15,-2 0 0-15,2 0-12 0,-2 0 1 0,2 0-1 16,-5 0 1-16,8 0 11 0,3 0 0 0,-5 0 0 16,5 3 0-16,-6 0-16 0,4-1 0 0,2 4 0 15,-6-6 1-15,1 0 15 0,2 0 0 0,-8 0 0 16,5 0 0-16,6 0-10 0,3 0 0 0,-3 0 0 0,0 0 0 16,0-6 10-16,3 1 0 0,-1 2 0 0,-2-6 0 15,0 4 3-15,0-1 0 0,0 3 0 0,0 3 1 16,-5 0-4-16,5 0 0 0,0 0 0 0,-3 0 0 15,-3 3-18-15,-2 3 1 0,3-1 0 0,-9 4 0 0,8-6 17 16,-5 8 0-16,3-3 0 0,0 6 0 0,2-8-15 16,1 3 1-16,2 5 0 0,-3-6 0 0,1 3 14 15,-62 12 0-15,56-9 0 0,3 0 4 16,-58 14 0-16,66-14 0 0,0 3 0 16,-58 11-4-16,58-14 0 0,0-3 1 0,-64 12 1 15,64-9 0-15,6-6 0 16,-59 12-2-16,53-11 0 0,6-1 3 0,-59 20 1 15,48-14 0-15,-1 6 0 0,-74 17-4 16,69-15 0-16,3 6-102 0,-6 0-1 16,0 0 1-16,8 1 0 0,1 4 102 0,-1 4 0 15,4-9 0-15,2-3 0 0,5 1-40 0,3 2 2 0,3-14-1 16,-2 0 1-16,49-14-61 0</inkml:trace>
  <inkml:trace contextRef="#ctx0" brushRef="#br0" timeOffset="2130.44">28682 6488 11 0,'0'0'0'0,"0"0"0"0,0 0 0 0,-33 12 0 0,5-1 1 0,1-3-1 0,-1 1 1 0,0 2-1 16,3-8 0-16,-2 2 0 0,5 1 0 0,2 3 0 16,1-4 1-16,0-5-1 0,-1 0 1 0,1 0-1 15,-17-20 0-15,22 6 0 0,3-2 0 16,-14-18 0-16,14 14 0 0,0 3 1 15,-11-17-1-15,8 26 0 0,1 0 0 0,-21 2 0 16,-2 6 0-16,-5 0 0 0,-45 14 0 16,39 0 0-16,6 3 64 0,-3 3 0 15,-3-1 0-15,3-5 2 0,2 9-66 0,-2-3 0 16,0 5 0-16,5 0 0 0,-2-2 58 0,2-1 1 0,3 4-1 16,3-4 1-16,3 1-59 0,2-4 0 0,-5-2 0 15,0 3 0-15,0-6 81 0,-25 17 0 16,35-17-1-16,1-3 2 0,-11 15-82 15,22-12 0-15,6-3 55 0,-4 17 0 16,4-6 0-16,5 7 1 0,0 18-56 16,8-21 0-16,9 2 46 0,16 20 1 15,-11-29-1-15,6-2 1 0,-1 3-47 0,1-6 0 16,2 0 0-16,3 3 58 0,-2-3-1 0,2 6 0 16,3-6 0-16,5 0-57 0,1 3 0 0,2 2 0 15,-6-4 0-15,9-1 4 0,-2 0 0 0,2 0 0 0,8-6 0 16,-3 6-4-16,1-8 0 0,2 8 0 0,0-6 0 15,6 6 39-15,0-8 1 0,-3 3-1 0,-8-7 0 16,2 1-39-16,1-3 0 0,-1 3 0 0,1 5 0 0,2 4 22 16,0-4 1-16,0-2 0 0,-2 2 0 0,-1 1-23 15,53 13 0-15,-55-11 0 0,-6-2 18 16,50 10 0-16,-44-10 0 0,-6-1 2 16,55 6-20-16,-46-8 0 0,-1-6 18 15,56-6 0-15,-50 4 0 0,3-10 0 16,58-5-18-16,-67 9 0 0,1 2 13 15,46-8 0-15,-52 0 0 0,0 6 1 16,39-17-14-16,-42 22 0 0,-5 3 4 0,2-6 0 16,0-2 0-16,1-4 1 0,2-2-5 0,-5 0 0 15,-12 0 0-15,6-3 0 0,-2 3 2 0,-3-8 0 16,-1 8 0-16,1-6 0 0,-6 0-2 0,3 3 0 16,0-5 0-16,-6 2 0 0,0 1 6 0,9-21 0 15,-14 20 0-15,-3 6 1 0,14-17-7 16,-12 15 0-16,-2 4-2 0,9-13 0 15,-6 11 0-15,-9 5 1 0,9-13 1 16,-11 8 0-16,2 3-3 0,1-15 1 16,-1 15-1-16,-5 3 1 0,3-15 2 15,-3 9 0-15,-3 3 27 0,-2-6 1 16,2 6-1-16,0 8 2 0,0-17-29 16,3 12 0-16,3-1-12 0,0-2 1 0,-3 3-2 15,3-6 2-15,2-1 11 0,-2-1 0 0,0 1 0 16,0-1 0-16,2-1-3 0,-5-3 1 0,0 6-1 0,0 6 1 15,-5-1 2-15,2 3 0 0,-3-2 0 0,-2-3 0 16,-3 8-7-16,0-8 0 0,-14 2 0 0,-5 1 1 16,-9-1 6-16,-5-2 0 0,11 8 0 0,8-2 0 0,0 5 19 15,0 0 1-15,6 0 1 0,2-9-1 0,1 4-20 16,2-4 0-16,-3 4 0 0,1-4 0 0,-4-5-2 16,-24-11 0-16,16 11 0 0,-2 2 0 15,-31-21 2-15,31 24 0 0,0 4-4 16,-37-9 0-16,34 8 0 0,0 3 1 15,-31 3 3-15,28-8 0 0,3 2-33 16,-30-5 2-16,35 8 0 0,1-5 0 16,-29-12 31-16,34 11 0 0,-3-5-5 0,-24-8 0 15,21 16 0-15,0-8 0 0,-35 0 5 16,32 6 0-16,-4 2-2 0,-37-8 1 16,33 14-1-16,3-6 1 0,-36 3 1 15,34-2 0-15,4 5-27 0,-35-9 1 16,31 9 0-16,-1-5-1 0,-47 5 27 15,42 5 0-15,-3-2 0 0,-49 17 2 16,43-14-1-16,9 2 0 0,-39 6-1 16,55-8 0-16,-7 2-54 0,-40 6 1 15,31-8 0-15,5 2 1 0,-38 6 52 16,38-5 0-16,0-9-26 0,-32 5-1 16,37-5 1-16,-4 0 1 0,-34 0 25 15,36 0 0-15,0 0-63 0,-27 9 0 16,27-9 0-16,0 0-1 0,-36 5 64 15,36-5 0-15,3 3-129 0,-39 9-1 16,33-4 1-16,-5-5-1 0,-39 8 130 0,45-5 0 0,-1 2-111 16,0-5-1-16,1 11 1 0,-1 6 0 15,0 2 73-15,-2 6 2 0,-3-2-1 0,-1-4 1 0,45-22-51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52:52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16135 10002 11 0,'0'0'0'0,"0"0"0"0,0 0 0 0,0 0 1 16,0 0-1-16,0 0 1 0,0 0-1 0,0 0 0 16,0 0 50-16,0 0 1 0,-27-8 0 15,21 8 0-15,-5 0-51 0,8 0 0 0,-2-6 65 16,-6 3-1-16,11-5 0 0,-3 2 1 15,-8-8-65-15,8 6 0 0,3 2 86 16,-5-2 0-16,5 8 0 0,-6 0 1 16,-2-3-87-16,2 3 0 0,1 0 39 15,-9 0 1-15,8 3 0 0,-2 5 0 16,-11 1-40-16,13-4 0 0,-5-2 22 0,-11 8 0 16,11-8 1-16,3 8-1 15,-17 4-22-15,11-7 0 0,0 6 89 0,3-6 0 16,-3 4 1-16,-2-4-1 0,8 6-89 0,-6-8 0 15,0 5 0-15,-3 3 0 0,4 6 61 0,-7-6 1 16,1 8-1-16,-9 4 1 0,3 2-62 0,-5 3 0 16,8-11 0-16,3 2 0 0,-1-8 40 0,1 0 1 15,5 0 1-15,3 0-1 0,6-5-41 0,-1-4 0 0,3 4 0 16,-2-1 0-16,-1 1 27 0,3 8 0 16,-2-9 0-16,-1 0 0 0,6 12-27 15,-5-3 0-15,2 8 11 0,-2 15 0 16,-1-15 0-16,0-8 0 0,-2 22-11 15,3-22 0-15,5 3 29 0,-9 8 0 16,9-14 1-16,0 0-1 0,0 17-29 16,0-11 0-16,0-3 54 0,0 8 0 0,0 3 0 15,3-5 1-15,3-1-55 0,-6 3 0 0,5-2 0 16,1-9 0-16,8 0 22 0,-9-3 1 0,9 1-1 16,-6 2 1-16,6-6-23 0,3 1 0 0,2 2 0 0,0 3 0 15,1-8 38-15,2 2 1 0,0 6-1 0,-3-6 2 16,3 1-40-16,17 11 0 0,-20-6 0 15,1 0 5-15,24 14 0 0,-19-11 0 0,2 2 0 16,31 26-5-16,-30-30 0 0,8-1-3 16,30 11 1-16,-27-17 0 0,-1 1 0 15,48 5 2-15,-42-9 0 0,-5-5 2 16,38 9 1-16,-38-3 0 0,0-1 0 16,32 9-3-16,-32-5 0 0,-6-1 16 15,39 12 0-15,-36-12 0 0,3 1 1 16,38 13-17-16,-38-11 0 0,-1-5 14 0,48 11 1 15,-42-11 0-15,-5-6 0 0,52 0-15 16,-44 0 0-16,5-6 13 0,62 0 1 16,-59 4-1-16,3 2 1 0,64-9-14 15,-73 9 0-15,4 3 4 0,43 3 1 16,-43-12-1-16,5 6 1 0,52-3-5 16,-52 0 0-16,9 0-18 0,63-2 1 15,-67-1-1-15,6 3 1 0,61-11 17 16,-69 3 0-16,8 8-1 0,55-11 0 15,-60 9 0-15,-1 2 1 0,56 3 0 16,-61-6 0-16,0 3 9 0,58 3 0 16,-58 3 0-16,6 3 0 0,54 2-9 15,-54-2 0-15,-6-3 1 0,63 8 0 16,-63-3 0-16,0-2 1 0,56 8-2 16,-56-11 0-16,-3 2 13 0,58 1 0 0,-55-6 0 15,6 3 0-15,52 3-13 0,-58-12 0 16,0 3 11-16,61-8 2 0,-59 8-2 15,7 3 1-15,49-11-12 0,-58 5 0 0,0 3 12 16,52 3 0-16,-57 0 0 0,-6-5 0 16,47 5-12-16,-42-3 0 0,0 3 12 15,53 0 0-15,-49-3 0 0,4 0 0 16,57-2-12-16,-59 2 0 0,5-6 1 16,48-10 0-16,-59 7 0 0,-8 1 0 15,47-9-1-15,-46 6 0 0,-7 6 4 0,40-3 0 16,-54 2 0-16,-1 4 0 0,21-4-4 15,-22 4 0-15,8 2-8 0,20-17 0 16,-17 6 0-16,9-6 1 0,27-16 7 16,-50 24 0-16,14-4-13 0,0-1 0 15,6-3 0-15,-3 0 1 0,0-2 12 0,-6-1 0 16,1 1 0-16,-4-1 0 0,1 4-4 0,-3 5 1 0,-1-6 0 16,-4 3 0-16,-1 3 3 0,-5 0 0 15,-3 0 0-15,3 0 0 0,-9 2-14 0,12-4 1 16,-6 2-1-16,-5-1 1 0,10-13 13 15,-8 11 0-15,1 1-5 0,-4-15 2 16,-2 11 0-16,-3 6 0 0,-6-14 3 16,4 11 0-16,-12-3 4 0,-11-16 0 15,11 13 1-15,-5 1-1 0,-25-21-4 16,24 24 0-16,-7 2 3 0,2 3 0 0,0 0 0 16,0 0 1-16,0-3-4 0,3 0 0 0,-8 3 0 0,2-9 0 15,-5 4-28-15,3-1 2 0,-4 3-1 0,1-3 1 16,-5 6 26-16,-1 0 0 0,-5 0 0 0,0 0 0 15,-3 3-11-15,-3 5 0 0,-3-2 0 0,-2 2 0 16,0 0 11-16,-3 1 0 0,5 2 0 0,1 3 0 0,-1 0-64 16,4 0-1-16,2-6 1 0,-6 4 1 0,4-1 63 15,2 0 0-15,-6-6 0 0,3 4 0 0,-2-1-44 16,-3-2 1-16,2 2-1 0,6 3 1 0,-3-5 43 16,-46-3 0-16,43 5 0 0,6 3 10 15,-49-5 0-15,43 8 0 0,-2 0 1 16,0-3-11-16,-3 6 0 0,0 0 0 0,2 2-34 0,1 1 1 15,0 2-1-15,0-5 1 0,-1 0 33 0,4 0 0 16,-6 2 0-16,5-2 0 0,1 3-17 0,-6-1 1 16,3-5 0-16,-1 3 0 0,4-3 16 0,2 0 0 15,-2 6 0-15,-3-6 0 0,2 0-65 0,6 5 1 16,-5-5 0-16,2 0 1 0,3 0 63 0,3-5 0 0,-9 5 0 16,3-6 0-16,9 3-14 0,-3 3 0 0,-6-5 0 15,3 2 0-15,0 0 14 0,-3 0 0 0,4 3 0 16,1-5 0-16,1 5-20 0,3 0 0 0,2-3 0 15,-5 0 1-15,5 3 19 0,0 0 0 0,1-3 0 16,-6 3 0-16,5-5-15 0,-41-1 1 16,44 6-1-16,8-3 1 0,-38-8 14 15,41 8 0-15,-5-5-37 0,-26-4 0 16,32 7-1-16,-7 2 2 0,-21-11 36 16,19 8 0-16,2 4 2 0,-30-18 0 15,31 11 0-15,2 1 0 0,-35-6-2 0,30 8 0 16,0-2-20-16,-39-3 0 0,36 5 0 15,3 3 0-15,-39-11 20 0,36 8 0 16,0 6-10-16,-38 0 0 0,38 0 0 0,0 6 0 16,-31-6 10-16,31 0 0 0,3-6-31 15,-25 4 0-15,31-4 0 0,-6 6 0 16,-31-8 31-16,31 8 0 0,0-6-8 16,-36 3 0-16,36 3 0 0,-1 0 0 15,-29 3 8-15,30 3 0 0,0-6 18 0,-31 8 0 16,25-8 1-16,6 6-1 15,-41-4-18-15,38 4 0 0,-3-6-6 0,-44 0 1 16,44 0-1-16,6-6 1 0,-30 4 5 16,30-4 0-16,-1 0-14 0,-24-5 1 15,28 5 0-15,2 1 1 0,-35-4 12 16,33 1 0-16,2 5-76 0,-30 3 1 16,25 0-1-16,-6 0 1 0,-33 11 75 15,34-8 0-15,-1 3-153 0,-52 14-1 16,33-6 0-16,58-14-195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45:23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10688 6944 11 0,'0'0'0'0,"0"0"0"0,-39 37 0 0,-19-1 1 16,33-16-1-16,0-6 1 0,-27 17 0 0,24-20-1 15,28-11-11-15</inkml:trace>
  <inkml:trace contextRef="#ctx0" brushRef="#br0" timeOffset="66.2">10287 7096 11 0,'0'0'0'0,"-5"-3"0"16,-4 0 0-16,-10-8 1 0,14 6-1 0,5-4 1 15,0-5-1-15,0 3 0 0,0 2 0 16,11-5 1-16,-9 0-1 0,-2 14-11 15</inkml:trace>
  <inkml:trace contextRef="#ctx0" brushRef="#br0" timeOffset="749.2">10392 6846 11 0,'0'0'0'0,"0"0"0"0,11 0 0 15,14 0 1-15,-17 0-1 0,-2 0 1 0,13 3-1 16,-16 2 0-16,3 1 106 0,5 2 1 16,-6 1 1-16,3 2-1 0,12 11-107 15,-12-8 0-15,3 1 59 0,17 13 2 16,-17-20-2-16,-3-2 1 0,11 2-60 15,-2-2 0-15,2-6 73 0,20 0 1 16,-20-9-1-16,9 4 1 0,22-9-74 16,-28 8 0-16,3-2 58 0,19-15-1 15,-17 12 0-15,-2 2 1 0,20-7-58 16,-12 10 0-16,-6-5-3 0,29-6 1 16,-29 11-1-16,1 3 1 0,27-2 2 15,-27-4 0-15,-3 4 7 0,22-9 0 16,-23 8 0-16,1 3 0 0,33 3-7 15,-36 0 0-15,9 0 45 0,21 0 1 16,-27 0-1-16,0 0 0 0,36-5-45 16,-28 5 0-16,6 0 33 0,30 5 1 0,-36-5 0 15,-6 0 1-15,34 9-35 0,-33-4 0 16,-1 4 34-16,29 8 1 0,-37-12-1 16,3 1 1-16,22-3-35 0,-24-1 0 0,-1 1 17 15,25 3 0-15,-22-3 0 0,3-1 0 16,25-2-17-16,-23 0 0 0,-2 0-14 15,33 0 1-15,-30 0 0 0,2 0 0 16,23-2 13-16,-26 2 0 0,4-3 20 16,21 3 1-16,-27 0-1 0,-6 0 1 15,28 0-21-15,-22-6 0 0,0 6 5 16,14-3 0-16,-17 1 0 0,3-1 2 0,19-3-7 16,-25 3 0-16,6-2-4 0,22-4 0 15,-22 4 1-15,-3 5 0 0,28-6 3 16,-25 3 0-16,-6 3-39 0,20 0 1 15,-17-5 0-15,3 5 0 0,27-6 38 16,-21 3 0-16,2-8 16 0,30-3 0 16,-35 11 0-16,2 3 1 0,25 0-17 15,-30-6 0-15,6 6 7 0,27 0 1 16,-25-2 0-16,0 2 0 0,31 0-8 16,-31 0 0-16,5 2-20 0,40 4 0 15,-34-12 0-15,3 12 0 0,-3-6 20 0,3 0 0 16,3 0 0-16,-3 0-2 0,41 3 0 15,-41 2 0-15,-3 1 1 0,36 3 1 16,-35-4 0-16,-7-2-135 0,48 8 1 0,-42-8-1 16,0 3-131-16,39-26 135 15,-50-3-1-15,-33 23-398 0</inkml:trace>
  <inkml:trace contextRef="#ctx0" brushRef="#br0" timeOffset="2165.81">12583 2614 359 0,'0'0'0'0,"0"0"0"0,0 0-68 0,0 0-1 16,0 0 1-16,0 0 1 0,33 0 67 15,-28 0 0-15,-2 0 11 0,-3 0 0 16,0 0 0-16,0 0 1 0,0 0-12 16,0 0 0-16,0 0 78 0,0 14 2 15,0-14-1-15,0 0 0 0,0 0-79 16,-3 0 0-16,3 0 19 0,-11 3 0 0,9 3 0 16,-1 2 1-16,-11 15-20 0,0 2 0 15,-5 3 42-15,-25 37 0 0,22-28 0 16,2-4 0-16,-5 7-42 0,6 2 0 0,-6-3 0 15,6-2 43-15,5-1 2 0,0-2-2 0,-2-3 1 0,7 3-44 16,-4 22 0-16,7-33 0 0,-2-6 11 16,2 11 0-16,6-17 0 0,0-3 0 15,0 1-11-15,6-4 0 0,-6 1 6 16,0 3 1-16,8-7-1 0,0 4 1 16,3 2-7-16,-2-8 0 0,2 6 7 15,14 2 1-15,-6-2 0 0,3-6 0 0,42-6-8 16,-34 4 0-16,3 2-33 0,33-14 1 15,-35 14-1-15,-6 0 1 0,27-6 32 16,-32 6 0-16,-1 6-32 0,20-4 1 16,-20 4-2-16,0 0 2 0,20 8 31 15,-12-14 0-15,-2 3-119 0,28-6-1 16,-26 3 1-16,9-12-31 0,25-10 121 16,-30 8-1-16,-31 14-79 0</inkml:trace>
  <inkml:trace contextRef="#ctx0" brushRef="#br0" timeOffset="2465.82">13171 2772 22 0,'0'0'0'0,"0"0"0"0,0 0 4 0,33 31 0 0,-24-17 0 0,2 6 0 15,0-1-4-15,3 7 0 0,-6 7 0 0,3 1 211 16,-3 3 1-16,-2-1 0 0,-1 1 1 0,-2-1-213 16,-6 49 0-16,-8-29 0 0,3 6 57 15,-31 67 0-15,20-64 1 0,0-3-1 16,-6 3-57-16,0-1 0 0,5-7 0 0,7-7-100 0,-15 49 1 15,28-63 0-15,8-7-100 0,12 16 101 16,-15-40-1-16,-5-5-217 0</inkml:trace>
  <inkml:trace contextRef="#ctx0" brushRef="#br0" timeOffset="9233.19">19207 7012 11 0,'0'0'0'0,"0"0"0"0,39 11 0 0,10 3 1 16,-27-14-1-16,-2-6 1 0,24-2-1 16,-25 2 0-16,1-2 0 0,13-6 1 15,-14 8-1-15,1 1 1 0,32-7-1 16,-22 7 0-16,-2-1 47 0,27-2 1 0,-19-1 0 15,0-2 0-15,30-6-48 0,-32 11 0 16,1-2 7-16,37-12 0 0,-33 12 0 16,-6-1 1-16,47-10-8 0,-30 5 0 0,-3 0 32 15,50-15 0-15,-48 13-1 0,-2 4 1 16,3-2-32-16,-6 0 0 0,9 0 0 0,-1 6 25 16,1-6 0-16,-4 0 0 0,4 5 1 0,-1-2-26 15,1 2 0-15,-3 1 0 0,2 0 0 0,0 2 1 16,1 6 0-16,-3-9 0 0,-3 4 1 0,0-1-2 15,2 3 0-15,-4-2 0 0,-4-4 0 0,3 9 34 16,0-5 1-16,1 5-1 0,2-9 0 0,2 4-34 0,1-1 0 16,0 3 0-16,-6-2 0 0,3 5 29 0,3 0 0 15,-6 0 0-15,3 0 1 0,-6 0-30 0,3 0 0 16,1 0 0-16,-1 5 0 0,-6-2 14 0,-2 3 1 16,6-1-1-16,-1-5 2 0,-2 9-16 0,5-9 0 0,-5 5 0 15,-1-5 0-15,4 0 71 0,-1 0 0 0,-2 0 0 16,0 0 1-16,-1 0-72 0,4-5 0 0,2 5 0 15,0-6 0-15,-2 3 30 0,2-8 0 0,0 8 0 16,-3-2 1-16,4 5-31 0,-1 0 0 0,-3-6 0 16,1 3 0-16,-1 3 7 0,3-6 0 0,1 4 0 15,-7-1 0-15,1 3-7 0,-3 0 0 0,5-3 0 16,1 3 0-16,2-6 39 0,33 1 1 16,-38 2-1-16,0-5 0 0,38-4-39 15,-38 9 0-15,-4 3 41 0,46 3 0 16,-43 3 0-16,-2-3 1 0,0 0-42 0,-3 5 0 15,6-5 0-15,0 2 39 0,-6 1 1 0,5 0-1 0,1 2 1 16,0-8-40-16,5 3 0 0,-3 3 0 0,4-6 0 16,2 0 27-16,2 5 0 0,-5-5 0 0,1-5 2 15,2 5-29-15,0 0 0 0,-3 0 0 0,0 0 0 0,3 5 20 16,3-5 1-16,-9 0-1 0,1 0 1 0,-1-5-21 16,3 5 0-16,3-6 0 0,3 3 0 0,2-5 28 15,6 2 1-15,-5 0 0 0,-1-2 0 0,6-6-29 16,53-9 0-16,-53 9 0 0,5 3 32 15,53-6 2-15,-55 6-1 0,3 3 0 16,57-7-33-16,-60 7 0 0,0 2-16 0,63-2 0 16,-66 2 0-16,3 4 1 0,66-13 15 15,-69 10 0-15,5-4-9 0,62-5 0 16,-62 3-1-16,1 3 2 0,60-12 8 16,-66 9 0-16,0 5-4 0,58-8 1 15,-58 6-1-15,3 2 1 0,55-3 3 16,-58 9 0-16,-6-5-12 0,56 5 1 15,-55 0-1-15,-6-6 1 0,58 3 11 16,-50-2 0-16,3-4 23 0,61-5 0 16,-61 14 0-16,5 0 1 0,53-5-24 15,-58 5 0-15,0 0-2 0,53 5 1 16,-50-5-1-16,-1 3 1 0,65 3 1 16,-67-6 0-16,0 5-1 0,60-5 0 15,-62 3 0-15,-1 3 0 0,58 8 1 16,-55-9 0-16,-3-2-8 0,59 9-1 15,-62-4 1-15,6 6 0 0,47 6 8 0,-55-9 0 16,-3 3-191-16,44 14 0 0,-50-14 0 16,1 6-134-16,16-3 190 0,-53-14 1 0,-5-3-511 15</inkml:trace>
  <inkml:trace contextRef="#ctx0" brushRef="#br0" timeOffset="12902.98">21787 2516 11 0,'0'0'0'0,"0"0"0"0,0 0 0 0,0 0 1 0,0 0-1 0,0 0 1 0,0 0-1 15,0 0 0-15,0 0 115 0,0 0 0 16,0 0 1-16,0 0 0 0,0 0-116 16,0 0 0-16,0 0 51 0,0 0-1 15,0 0 0-15,0 0 0 0,-11 42-50 0,8-33 0 16,3-1 38-16,-5 17 1 0,-1-8 0 15,1 11 0-15,-15 34-39 0,12-31 0 16,-6 6 12-16,-16 39 1 0,16-40 0 0,-5-2 0 16,-3-3-13-16,2 3 0 15,1 2 0-15,0-2 0 0,-12 25 1 0,20-36 0 0,8 2 0 16,-10 12-1-16,13-21 0 0,8-4-14 16,11 5 0-16,-11-6 0 15,4-3 1-15,29-2 13 0,-11-6 0 0,9 0-10 16,33-6 1-16,-36-2 0 0,2 2 0 15,31-16 9-15,-33 13 0 0,-2 4-23 0,24-15-1 16,-28 11 1-16,-2 1 0 16,-4-3 23-16,10 2 0 0,-4-5 0 0,3 6-118 0,0 2-1 15,-5-8 1-15,5 0-1 0,3 0 119 0,3 0 0 16,-3-3 0-16,2-3 0 0,4 1-28 0,38-26 1 16,-44 22 0-16,-36 23-81 0</inkml:trace>
  <inkml:trace contextRef="#ctx0" brushRef="#br0" timeOffset="13167.23">22287 2786 798 0,'0'0'0'0,"11"28"0"0,3 14 9 0,0 9 0 0,-3 0 0 0,-6-1 0 0,1-2-9 0,2 48 0 0,-2-43 0 0,-6-2 43 0,0 56 1 0,-6-43-1 0,-5 1 1 0,3 5-44 0,-3 1 0 0,-3 8 0 0,0 2 26 0,-25 74 0 0,26-85-1 0,2-5 1 16,-12 62-26-16,12-77 0 0,3-8-194 16,5-11 0-16,1-11 1 0,2-6 0 0,-6-22 154 15,1-26 0-15,-1 6-1 0,6 28-125 16</inkml:trace>
  <inkml:trace contextRef="#ctx0" brushRef="#br0" timeOffset="14002.3">15461 3259 11 0,'0'0'0'0,"0"0"0"0,39-3 0 0,22-11 1 0,-36 3-1 0,-25 11-9 0</inkml:trace>
  <inkml:trace contextRef="#ctx0" brushRef="#br0" timeOffset="14118.47">15765 3180 11 0,'0'0'0'0,"19"-3"0"0,15-3 0 0,4-2 37 0,-5 2 0 16,3-2 0-16,6-3 0 0,-4 8-37 0,7-3 0 15,-4 6 0-15,-2-8 0 0,-3 2-29 0,2 6 1 16,-5 0 0-16,1 0 0 0,-7-5 28 0,9 5 0 0,-3-3 0 15,-5-3 0-15,8-2-3 0,-3-1 1 0,0 4-1 16,6-4 1-16,-6 9 2 0,3-5 0 0,-3 5 0 16,0-9 0-16,-5 3-3 0,-3 1 1 0,-9 2-1 15,-2 3 1-15,-14 0-18 0</inkml:trace>
  <inkml:trace contextRef="#ctx0" brushRef="#br0" timeOffset="14417.92">15668 3585 729 0,'0'0'0'0,"0"0"0"0,0 0 11 16,45 14 0-16,-37-8 0 0,6-6 1 15,19 0-12-15,-17 0 0 0,4 3 9 16,32 8 0-16,-27-17 0 0,3 1 0 16,35-12-9-16,-30 11 0 0,-2-8 37 0,35-14 0 15,-22 11 0-15,-2 3 1 0,46-26-38 16,-49 24 0-16,5 2-123 0,55-15-1 16,-46 7 1-16,-1 2-69 0,56-28 124 15,-58 23 0-15,-50 25-128 0</inkml:trace>
  <inkml:trace contextRef="#ctx0" brushRef="#br0" timeOffset="14784.45">17591 2907 11 0,'0'0'0'0,"0"0"0"0,0 0 0 16,33 0 1-16,-22 0-1 0,0 0 1 16,17 3-1-16,-9 2 0 0,1 4 106 15,24 5 1-15,-25-8 1 0,3-6-1 16,33 0-107-16,-21 0 0 0,4 0 25 15,26 0 1-15,-31 0 1 0,-5 0-1 16,35 5-26-16,-35-2 0 0,2 3-44 16,23-6 1-16,-23-6 0 0,3 3 0 15,39-17 43-15,-39 12 0 0,-5 2-55 0,32-13 0 16,-32 16-1-16,-3-3-17 0,19 1 54 16,-30 5 0-16,-14 0-53 0</inkml:trace>
  <inkml:trace contextRef="#ctx0" brushRef="#br0" timeOffset="15050.9">17563 3450 89 0,'0'0'0'16,"0"0"0"-16,53 14-15 0,24 6 0 0,-38-12 0 16,0-8 1-16,63 6 14 0,-41-6 0 15,2 0 24-15,78 0 0 0,-61 0 0 16,8 8 1-16,84 20-25 0,-84-14 0 0,3 6-21 16,75 11 0-16,-105-31 0 0,-61 0-27 15</inkml:trace>
  <inkml:trace contextRef="#ctx0" brushRef="#br0" timeOffset="28049.17">11166 12962 11 0,'0'0'0'0,"0"0"0"0,0 0 0 0,0 0 0 0,0 0 1 0,0 0-1 0,0 0 1 0,-20-28-1 16,20 28 0-16,-5 0 0 0,5-9 1 15,0 9-1-15,-6-5 1 0,1-9-1 16,5 5 0-16,5-5 0 0,1-25 0 16,-1 11 0-16,4-3 1 0,16-28-1 15,-17 33 0-15,3 4 0 0,-3-15 0 16,-2 26 0-16,-1 5 0 0,1 6 0 16,-6 0 0-16,0 0 103 0,0 0 1 15,2 3 0-15,-2-3 0 0,0 14-104 16,-2-2 0-16,2 2 90 0,-6 25-1 15,1-25 0-15,-4 0 2 0,-2 11-91 16,11-19 0-16,0-6 116 0,0 6 0 16,0-6 1-16,0 0-1 0,0 0-116 15,0 0 0-15,0 0 73 0,0-6-1 16,0 6 0-16,0 0 1 0,-5-8-73 0,5 8 0 16,-3-6 44-16,3 6 1 0,0 0 0 15,-5-6 0-15,-1 1-45 0,6 5 0 16,6-6 7-16,-1 6 0 0,-5 0 0 0,3-5 1 15,8 2-8-15,-6 3 0 0,9-3-42 16,6 3 1-16,-7 0 0 0,7 3 0 16,29 0 41-16,-21-6 0 0,5 0 29 15,36 0 1-15,-36-3 0 0,1 1 0 16,29-9-30-16,-30 11 0 0,0 3 4 16,39 0 0-16,-36 0 0 0,-3 0 1 15,45 0-5-15,-45 0 0 0,5 0 0 0,45 0 0 16,-47-6 0-16,3 3 1 0,35 1-1 15,-40 2 0-15,4-3 19 0,40 3 0 16,-40 0 0-16,4 0 2 0,46-6-21 16,-49 3 0-16,5 1 20 0,36-1 0 15,-36-3 0-15,3 3 1 0,50-11-21 16,-47 9 0-16,2-1 8 0,45-2 1 16,-45 5-1-16,6 0 1 0,45 0-9 15,-56-2 0-15,-3 5 4 0,39-3 0 16,-42 3 0-16,3 3 1 0,34-3-5 15,-34-3 0-15,3-3-1 0,-9 0 0 0,9 4 0 16,3 2 0-16,-6 2 1 0,9 4 0 0,-6-12 0 16,5 4 0-16,3-1-68 0,-2 0 0 0,-1-5-1 15,-5 2 2-15,3-5 67 0,-3 2 0 0,3 6 0 16,-3 3 0-16,2 0-46 0,4 0 1 0,-6 3-2 16,3 3 2-16,-6-6 45 0,3 0 0 0,-3 6 0 0,0 5 0 15,-2 8-112-15,2 1-1 0,-25-20 1 0,-11 0 1 16,-8 0-660-16</inkml:trace>
  <inkml:trace contextRef="#ctx0" brushRef="#br0" timeOffset="29099.98">12254 9673 269 0,'0'0'0'0,"0"0"0"0,0 0-51 0,0 0 1 0,0 0 0 16,0 0 0-16,11 42 50 0,-16-33 0 0,5-1 88 15,-6 9 0-15,1-8 1 0,2-7 0 16,-8 10-89-16,5-4 0 0,3-2 60 16,-8 2 1-16,11-2-1 0,0 2 1 15,0 6-61-15,0-5 0 0,0 2 40 16,0 11 1-16,0-7 0 0,0 1 0 15,11 13-41-15,-8-18 0 0,3 0 57 0,-1 6 0 16,-5-9 0-16,6 1 1 0,13 5-58 16,-11-8 0-16,-2 2 14 0,13 0 1 15,-13-2 0-15,2 0 0 0,11 2-15 16,-10-8 0-16,7 3 29 0,17 3 1 16,-13-1 0-16,-1-5 0 0,34 0-30 15,-29-5 0-15,1 2 13 0,42-11 0 16,-37 8 0-16,3-2 2 0,33-18-15 15,-35 15 0-15,-4 0-145 0,31-12 0 16,-33 9 1-16,3 0-109 0,16-22 144 16,-25 7 1-16,-19 29-181 0</inkml:trace>
  <inkml:trace contextRef="#ctx0" brushRef="#br0" timeOffset="29383.21">13041 9659 617 0,'0'0'0'0,"0"0"0"0,34 34-51 0,4 16 0 0,-24-27-1 0,-6 5 1 15,-2 37 51-15,-12-31 0 0,-2-3 54 16,-6 2 2-16,-5 10-2 0,0-4 1 0,-6 3-55 15,0 0 0-15,3 6 0 0,-3 8 0 0,0 3 150 0,-22 71 0 16,28-63 1-16,5 4-1 16,3 2-150-16,0-3 0 0,8-5 0 0,11 0-92 0,3-1 0 15,9-30-1-15,2-25 1 0,-22-9-556 0</inkml:trace>
  <inkml:trace contextRef="#ctx0" brushRef="#br0" timeOffset="30666.49">21130 9226 404 0,'0'0'0'0,"0"0"0"0,41-17 4 0,12-6 1 0,-31 12 0 16,-6 3 0-16,12-3-5 0,-14 8 0 16,2-6 41-16,9 4 1 0,-8 5 0 15,2 0 0-15,17-9-42 0,-20 9 0 16,1 3 42-16,16 5 0 0,-13 4 0 0,-9-4 1 16,16 26-43-16,-16-9 0 0,-2 9 75 15,-9 3-1-15,0 10 0 0,-9-4 2 0,-7 7-76 16,-4 6 0-16,1-11 0 0,-3-2 0 0,0-1 76 15,-31 42 0-15,26-42 1 0,-9 1 0 16,-31 35-77-16,43-47 0 0,2-2 9 16,-36 24 1-16,33-28-1 0,5-5 1 15,-5 0-10-15,3-6 0 0,3-3 0 0,13-11-2 0,-5 0 1 16,3 0-1-16,-6 0 1 0,9-3 1 0,-6-11 0 16,8 0 0-16,-3 0 41 0,-2-28 1 15,16 11-1-15,4-3 2 0,21-45-43 16,-11 43 0-16,3 2 20 0,2-3 1 15,4 9-1-15,2 0 1 0,3 6-21 0,0-1 0 0,0 3 0 16,-3 6 0-16,5 6 13 0,1 2 1 0,-6-2 0 16,0 5 0-16,3 9-14 0,0-1 0 0,3 1 0 15,-1 5 0-15,7 6-70 0,-1 6 1 0,-3-9-2 16,-2 0 2-16,0 3 69 0,41 11 0 16,-39-14 0-16,-2 0-127 0,33 0 0 15,-39-17 1-15,-33 3-655 0</inkml:trace>
  <inkml:trace contextRef="#ctx0" brushRef="#br0" timeOffset="31799.1">15693 9743 258 0,'0'0'0'0,"0"0"0"0,0 0-49 0,0 0 1 0,0 0 0 0,0 0 1 16,0 0 47-16,0 0 0 0,0 0 43 15,0 0 1-15,0 0-1 0,0 0 1 16,0 0-44-16,0 0 0 0,0 0 79 16,0 0 0-16,0 0 0 0,0 0 1 0,0 0-80 15,0 0 0-15,33 0 32 0,-8-5 0 16,8-1 0-16,9 3 0 0,52-11-32 15,-56 9 0-15,1 2-6 0,0 3 1 16,-3-3-1-16,0 0 1 0,2-5 5 0,-5 5 0 0,1 3 0 16,-1-3 0-16,3-2-99 0,-9-1 0 0,1 3 1 15,2 3 0-15,-2 0 98 0,2 0 0 0,-5 0 0 16,-6 0 0-16,4 0-36 0,1 0 1 0,-4-5 0 16,-1 2 0-16,-5 3 16 0,2 0 1 0,-2 0-1 15,-11-6 1-15,-3 6-23 0</inkml:trace>
  <inkml:trace contextRef="#ctx0" brushRef="#br0" timeOffset="32065.5">15812 9943 381 0,'0'0'0'0,"0"0"0"0,44-5-72 16,14-1-1-16,-25 3 1 0,12 3 0 16,35 0 72-16,-50-5 0 0,-2 2 16 15,21-3 0-15,-24 6 0 0,3 0 1 16,30-8-17-16,-33 8 0 0,2 0-24 0,42 0 0 16,-41 0 0-16,5 2 0 15,42 10 24-15,-37-4 0 0,4-2-9 0,49 2 1 16,-55-13 0-16,-36 5-19 0</inkml:trace>
  <inkml:trace contextRef="#ctx0" brushRef="#br0" timeOffset="32515.24">17251 9625 11 0,'0'0'0'0,"0"0"0"0,0 0 0 0,0 0 0 0,0 0 1 0,-16 34-1 0,10-25 1 0,3-4-1 16,3-5 0-16,0 0 0 0,0 0 0 0,0 0 53 0,0 0 1 15,14 0-1-15,6-8 1 0,-1 2-54 0,8-2 0 16,4-4 0-16,2 4 0 0,6 0 40 0,-1-7 0 15,-5 7 0-15,1 2 0 0,-4 1-40 0,-2-1 0 16,2 3 0-16,-5-5 0 0,8 5-68 0,0 3-1 16,-2-3 1-16,-4 3 1 0,1-5 67 0,2 2 0 15,-2 3 0-15,2-6 0 0,3 6-10 0,-8-8 1 0,3 2-1 16,-3-2 1-16,-25 8-49 0</inkml:trace>
  <inkml:trace contextRef="#ctx0" brushRef="#br0" timeOffset="32915.41">17163 9828 517 0,'0'0'0'0,"0"0"0"0,30 11-38 0,23 3 1 0,-20-8 0 0,6-1 0 0,41 10 37 16,-42-15 0-16,-2 2 2 0,36-4 0 16,-33 2 0-16,5-6 0 0,53-3-2 15,-50 1 0-15,2 2-60 0,62-8 1 16,-56 6-2-16,6 2-16 0,58-19 60 16,-72 14-1-16,-47 11-45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55:10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17621 12436 11 0,'0'0'0'0,"0"0"0"0,0 0 0 0,0 0 0 0,0 0 1 0,34-9-1 0,-29 7 1 0,-2-1-1 16,2 3 0-16,-5 0 0 0,6-9 0 0,-6 9 0 15,5-5 1-15,-5 5-1 0,0 0 1 0,0 0-1 16,0 0 0-16,-5 0 0 0,5 0 0 0,-11 0 0 16,3 0 0-16,-1 0 0 0,4 0 1 0,-9 5-1 15,3 4 0-15,-3-6 0 0,0 2 0 0,-2 1 0 0,-1 2 0 16,1 4 0-16,2-1 0 0,0 0 0 0,0-5 0 15,3 2 0-15,-3-8 0 0,3 3 0 0,3 0 0 16,2 0 0-16,-2 2 0 0,3-5 0 0,-7 0 0 16,4 0 0-16,-3 0 0 0,3 0 0 0,-6 0 0 15,3 0 0-15,-3 0 0 0,0 6 0 0,-5-3 0 16,2 2 0-16,1-2 0 0,5 3 0 0,-3-3 0 0,-3 2 0 16,1 1 0-16,-1-3 0 0,4-1 0 0,-1 7 0 15,0-9 0-15,3 6 44 0,0-4 1 0,2 4 0 16,4-6 0-16,-3 3-45 0,2 0 0 0,-2 5 0 15,2-8 0-15,1 6 48 0,5-6 2 0,-6 8-1 16,6-8 0-16,-5 0-49 0,5 0 0 16,0 0 0-16,0 0 34 0,5-6 0 0,1 4 0 15,2-1 2-15,3 0-36 0,-3-8 0 0,9 2 0 16,2 1 0-16,3-3 35 0,1-1 1 0,-10 7-1 16,1-1 1-16,-3 6-36 0,3-3 0 0,0 0 0 0,5-2 0 15,6-1 52-15,-6 1 2 0,9 2-2 0,-3 0 1 16,8 0-53-16,-5-2 0 0,-4-1 0 0,-4 3 0 15,-4 3 47-15,-2 0 0 0,0 0 1 0,0 0-1 16,-3 0-47-16,3 3 0 0,-6-3 0 0,3 0 0 0,-3 3 12 16,3 0 0-16,-2-3 0 0,-4-3 0 0,1 3-12 15,-1 0 0-15,-5 0 0 0,9 0 0 0,-9 0 15 16,0 8 1-16,0-8 0 0,0 0 0 0,0 0-16 16,0 0 0-16,0 0 0 0,0 0 0 0,-9-5 43 15,9 5 0-15,-5 0 1 0,-1 0-1 0,1 0-43 16,-1 0 0-16,3 0 0 0,-2 0 0 0,-3 0-149 0,2-3 2 15,1 0-2-15,-1 0 1 0,6-8 31 0,0 2 0 16,0-27-1-16,-3-6 1 0,3 42-103 0</inkml:trace>
  <inkml:trace contextRef="#ctx0" brushRef="#br0" timeOffset="1267.33">15091 13260 235 0,'0'0'0'0,"0"0"0"0,0 0 0 0,0 0 4 0,0 0 0 0,0 0 0 0,33-3 0 0,-33 3-4 15,3 3 0-15,0 6 0 0,-3-9 0 0,0 0 52 16,0 0 0-16,0 0-1 0,-3 2 1 15,0 10-52-15,3-12 0 0,-5 5 80 0,5 4 0 16,0-9 0-16,0 0 1 0,0 0-81 16,0 0 0-16,0 0 0 0,0 0 51 0,0 0 0 15,0 0 0-15,0 0 0 0,5-9-51 0,1 7 0 16,2-1 0-16,-2 3 0 0,-4-6 30 0,4 0 2 16,5 4-1-16,-3-7 0 0,3 6-31 0,-8 3 0 0,-3 0 0 15,11-2 0-15,-5 2 17 0,-4-6 0 0,-2 6 0 16,6-6 0-16,-6 6-17 0,5-2 0 0,-5 2 0 15,6-9 0-15,-6 9 36 0,0 0 0 0,0 0 1 16,0 0-1-16,0 0-36 0,0 0 0 0,-6-3 0 16,1 3 0-16,-1 0 47 0,-2 0 0 0,2 0 0 15,-7 3 1-15,2 0-48 0,-3-3 0 0,6-3 0 16,-6 3 0-16,3 0-26 0,-3 0 0 0,-5 3 0 16,5 3 0-16,3-4 26 0,-9 4 0 0,7 0 0 15,-7 2 0-15,4 3-18 0,-18 12 1 16,21-15 0-16,-7 1 0 0,-7 10 17 0,16-13 0 15,-3 2 49-15,-6 9 1 0,7-11-1 16,2 0 1-16,-9-1-50 0,12-2 0 16,2 3 38-16,1-6 0 0,5 0-1 15,-6 2 1-15,6-2-38 0,0 0 0 0,0 0 36 16,-2-2 0-16,2 2 1 0,0 0-1 16,13 0-36-16,-4-9 0 0,7 4 18 15,-2-7 1-15,14-2 0 0,2-3 0 0,3-11-19 16,0 0 0-16,-2 11 0 0,-12 6 0 0,1 5 6 15,-1-2 1-15,0 2-1 0,-5 3 1 0,-6-5-7 16,3 2 0-16,-2 1 0 0,7-1 0 0,-2 1 8 0,-6-1 0 16,12-8 0-16,4 5 0 0,7-5-8 0,-3-3 0 15,-9 6 0-15,-8 6 0 0,3-4-15 0,-9 3 0 16,4 1 0-16,-4-1 0 0,-5 6 15 0,3 0 0 16,-3 0 0-16,0 0 0 0,0 0-48 0,0 6 0 15,-3-1-1-15,-8 1 2 0,3 3 47 0,-3 5 0 16,-17 0 0-16,-2 3 0 0,-4-1 24 0,-10 10 1 0,22-12 0 15,3-9 1-15,5-2-26 0,3 0 0 0,0 0 0 16,3-3 0-16,8 0-96 0,0 0 1 0,0 0-1 16,-6-3 1-16,6 3 95 0,-5-6 0 0,2 6 0 15,-8-8 0-15,11 8-1072 0</inkml:trace>
  <inkml:trace contextRef="#ctx0" brushRef="#br0" timeOffset="3099.85">17610 15342 111 0,'0'0'0'0,"0"0"0"0,0 0 0 0,0 0-19 0,0 0 0 0,0 0 0 0,0 0 0 15,0 0 19-15,0 0 0 0,0 0 0 0,0 0 0 16,31 9-2-16,-29-12 1 0,4 3-1 0,-6 0 1 16,11 0 1-16,-8-6 0 0,-3 6 0 0,0 0 0 0,0 0 68 15,0 0 1-15,0 0-1 0,-3 6 2 0,3-6-70 16,-5 5 0-16,-4 1 0 0,4-3 0 0,-6 2 72 15,2 4 0-15,-4-1 1 0,2-2-1 0,2 2-72 16,9-8 0-16,0 3 0 0,0-3 0 0,-5 6 28 16,5-6 0-16,0 5 0 0,0-5 0 0,0 0-28 15,0 0 0-15,-6 0 0 0,-2 0 0 0,2 3 40 0,-2 3 1 16,3 0-1-16,-6-4 0 0,2 1-40 0,-21 6 0 16,16-9 0-16,-5-6 49 0,-1 3 1 15,7 6-1-15,1 3 2 0,4-6-51 16,-6-9 0-16,3 4 0 0,0 5 43 0,3 0 0 15,2 0 0-15,1-6 1 0,-3 3-44 0,2 3 0 16,6 0 0-16,-3-3 0 0,-2 0 33 0,-1 3 2 0,6 0-2 16,-5-8 1-16,5 8-34 0,-3-6 0 0,3 6 0 15,0-5 0-15,0 5 8 0,0 0 1 0,0 0 0 16,0-6 0-16,0 6-9 0,8-3 0 0,-8 3 0 16,0 0 0-16,0 0 46 0,6-5 0 0,-6 5 1 15,0 0 0-15,0 0-47 0,5 0 0 0,-5 0 0 16,3 0 0-16,-3 0-7 0,6 8 0 0,2-5 0 15,3-3 1-15,3 3 6 0,0 2 0 0,2-5 0 16,4-5 0-16,2 2 27 0,0-3 1 0,0 1-1 16,-3-1 1-16,1-2-28 0,-1-1 0 0,0 4 0 0,-5 2 0 15,-3-6-39-15,3 7 0 0,-9 2 0 0,4-3-1 16,2 3 40-16,-9-6 0 0,4 3 0 0,-6 3 0 16,11 0 7-16,-11 0 0 0,3 3 1 0,-3-3-1 15,5-3-7-15,-5 3 0 0,0 0 0 0,0 9 0 0,0-9 26 16,0 0 0-16,0 0 0 0,0 3 1 0,0-3-27 15,0 0 0-15,-5 2 0 0,5-2 0 0,-3 3-21 16,3-3 1-16,-5 0 0 0,-4 6 0 0,4-6 20 16,-6 0 0-16,-3 0 0 0,-5-6 0 0,-1 3 24 15,-7 1 1-15,7 2 0 0,1 0 0 0,0 2-25 16,-6 1 0-16,11-3 0 0,-3 6 0 0,9-6-33 0,-6 3 0 16,0 2 0-16,9-2 1 0,-6 3 32 0,3-1 0 15,2-2 0-15,-5 0 0 0,8-3-147 0,-8 0 0 16,8 0 1-16,3 0 0 0,0 0-5 0,0 0-1 15,-5-9 0-15,-1-2 1 0,6 11-111 0</inkml:trace>
  <inkml:trace contextRef="#ctx0" brushRef="#br0" timeOffset="4449.45">18859 16377 651 0,'0'0'0'0,"0"0"0"0,0 0-2 0,0 0 1 0,0 0-1 0,0 0 1 0,0 0 1 16,0 0 0-16,30-25-2 0,-24 25 1 16,-6 0-1-16,0 0 1 0,0-8 1 15,0 8 0-15,0 0 58 0,0 0 1 16,0 0 1-16,-6 0-1 0,6 0-59 16,0 0 0-16,-8-6-2 0,2 0 1 15,6 6 0-15,0 0 0 0,-5-5 1 16,5 5 0-16,-6-3-9 0,1-5 0 15,5 8 0-15,-3-6 0 0,3 0 9 16,0 6 0-16,0 0 5 0,-5-5 0 16,5 5 0-16,0 0 1 0,-9-6-6 15,9 6 0-15,0 0-4 0,0 0 0 0,0-6 0 16,0 6 0-16,0 0 4 0,0 0 0 16,0 0 41-16,0 0 0 0,-2-5 0 15,2 5 0-15,0 0-41 0,0 0 0 16,0 0 14-16,0 0 2 0,0 0-1 0,0 0 0 15,0 0-15-15,-3-3 0 0,3 3 32 16,14 0 0-16,-14 0 0 0,5-6 0 16,1 4-32-16,-6 2 0 0,8 0 40 15,3-3 0-15,-3 3 1 0,1 0-1 16,10 0-40-16,-8 0 0 0,3 3 61 16,11-1 0-16,-12-4 1 0,1-1-1 15,11-9-61-15,-17 7 0 0,3 2 8 16,3 0 1-16,-3-2 0 0,-8 2 0 0,8 0-9 15,-11 3 0-15,6-3 4 0,-6 3 1 16,5 0 0-16,-5 0 0 0,-3-8-5 16,3 8 0-16,0 0 0 0,0 0 21 0,-2-6 1 15,-4 0-1-15,-5 6 1 0,-11-2-22 16,5 2 0-16,-5 0-11 0,-22 2 0 16,19 7 0-16,-2 2 0 0,-26 3 11 15,34-5 0-15,-6-1 5 0,-14 12 0 16,14-15 0-16,6 1 1 0,-14 3-6 15,19-9 0-15,0-3-25 0,-5-3 1 16,13 3-1-16,-2 0 1 0,-3-2 24 16,6 2 0-16,-1-3 2 0,-2-2 1 15,8 8 0-15,0 0 0 0,0-6-3 16,0 6 0-16,8 0-58 0,17 6 0 0,5 5 1 16,12 0 0-16,30 12 57 0,-42-15 0 15,-30-8-1048-15</inkml:trace>
  <inkml:trace contextRef="#ctx0" brushRef="#br0" timeOffset="26032.46">18309 14900 11 0,'0'0'0'0,"0"0"0"0,0 0 0 0,0 0 1 0,0 0-1 15,0 0 1-15,0 0-1 0,0 0 0 16,31-28 0-16,-12 11 1 0,-14 12-1 0,-2-4 1 16,3 4-1-16,-6 5 0 0,5-6 0 15,1 3 0-15,-6 3 0 0,8-3 1 16,-8 3-1-16,0 0 0 0,0 0 0 16,19-2 0-16,-13 2 0 0,-3 0 0 15,8-6 0-15,-6 3 0 0,1 3 2 16,2 0 1-16,-8 0 0 0,6-3 0 15,-1 3-3-15,-5 0 0 0,8 0 140 0,-8 0 2 16,0 0-2-16,0 12 2 0,-8-4-142 16,3 3 0-16,-1 6 41 0,-8 20 1 15,3-17-1-15,-3-1 1 0,-19 26-42 16,14-25 0-16,0-6 68 0,-28 11 0 16,27-13-1-16,4-4 2 0,2 0-69 15,-5 4 0-15,-1-10 0 0,6 4 63 0,1 0 0 0,2-3 0 16,-3 2 2-16,0 1-65 0,8-3 0 0,-5 2 0 15,3 1 0-15,-3-3 10 0,8 0 1 0,-2 2-1 16,-6-2 1-16,2 3-11 0,4-4 0 0,2 4 0 16,3-6 0-16,-5 8 44 0,5-2 1 0,-6 3-1 15,6-4 1-15,0 6-45 0,6 1 0 0,-6 2 0 16,5 3 0-16,3-3 18 0,3 3 1 0,3-1-1 16,0-2 1-16,5-5-19 0,-5-1 0 0,6 4 0 15,-1-7 0-15,6 4-38 0,-3-6-1 0,3 2 1 16,5 1 0-16,3-1 38 0,-5 1 0 0,-3 5 0 0,0 3 0 15,-6-8-57-15,14 19 1 0,-19-11-1 16,-3-2 1-16,11 19 56 0,-11-12 0 0,0 1-203 16,8 17 2-16,-10-23-2 0,-1-6-49 15,-2 3 202-15,-6-11-1 0,0 0-128 16</inkml:trace>
  <inkml:trace contextRef="#ctx0" brushRef="#br0" timeOffset="26449.93">17997 15030 11 0,'0'0'0'0,"0"0"0"0,0 0 0 0,0 0 1 16,0 0-1-16,0 0 1 0,0 0-1 15,0 0 0-15,0 0 120 0,0 0 1 16,0 0 1-16,0 0-1 0,25-11-121 16,-20 11 0-16,4 0 77 0,10 0 0 15,0 0-1-15,12 0 2 0,41-9-78 0,-39 1 0 16,0-1 42-16,36-13 0 0,-30 8 0 15,-3 2 0-15,38-4-42 0,-32 7 0 16,2 4 27-16,52-10 1 0,-43 13-1 0,-1-1 1 16,56-8-28-16,-44 8 0 0,2 3-75 15,64-3 1-15,-64-8 0 0,3-1 1 16,61-13 73-16,-61 11 0 0,3-6-129 16,58-19 2-16,-70 25-1 0,-1 5-35 15,-1 4 128-15,-6-9 0 0,-2 0 0 0,-50 14-67 16</inkml:trace>
  <inkml:trace contextRef="#ctx0" brushRef="#br0" timeOffset="29299.69">1315 5484 12 0,'0'0'0'0,"0"0"1"0,0 0-1 0,0 0 0 0,0 0 0 0,0 0 1 16,0 0-1-16,0 0 1 0,-30-3-1 15,21 3 0-15,4 0 0 0,-1 0 0 16,6 0 0-16,6 0 1 0,-1-3-1 16,4-5 0-16,-4 2 81 0,20-16 0 15,-6 2 1-15,9-2-1 0,-3-1-81 0,0 3 0 16,-3 6 0-16,-3 6 62 0,1-6 0 0,4 3 1 16,1-3 0-16,3 2-63 0,-3 1 0 0,0-3 0 15,2 0 0-15,-2 0 54 0,3 0 1 0,2 0 0 16,3 5 1-16,0-5-56 0,-2 6 0 0,-4-6 0 15,4 2 0-15,-4 4 55 0,-2 5 1 0,3-2 0 16,-9-4 1-16,1 9-57 0,-1 9 0 0,0-4 0 16,1 4 0-16,-1 5 94 0,0 0 0 0,1 0 1 15,-9 0 0-15,2 3-95 0,7 31 0 0,-15-17 0 16,-5 8 58-16,-5 43 0 0,-1-29 1 16,-8-2-1-16,1 5-58 0,-7 9 0 0,-10 2 0 15,-3 9 23-15,-45 73 1 0,34-70 0 16,-3 5 0-16,-55 88-24 0,50-102 0 0,5 9 0 15,-3-9 0-15,3-5 0 0,3 0 0 0,5-6 0 16,-38 45 0-16,44-62 0 0,-1-5 6 16,-29 13 0-16,38-41 0 0,6-4 0 15,-9-10-6-15,12 2 0 0,7-3-9 16,1-13 0-16,-3 5 0 0,5-3 1 16,6 3 8-16,0-14 0 0,-2-1 0 0,-4-7 6 0,6-12 1 15,8 17 0-15,-2 3 0 0,8 0-7 0,-3 5 0 16,8 4 0-16,-5-1 0 0,5 9-2 0,6 5 0 15,3 0 0-15,-3 4 0 0,-1 4 2 0,10 4 0 16,-7 2 0-16,9 12 0 0,-3 3 36 0,0-1 2 16,20 4-2-16,5-4 1 0,5 1-37 0,4-4 0 15,24-2 0-15,6 3 0 0,13-6-40 0,153 14 1 16,-109-20-2-16,17 1 2 0,9-3 39 0,-17-15 0 16,-17-2 0-16,-146 11-1304 0</inkml:trace>
  <inkml:trace contextRef="#ctx0" brushRef="#br0" timeOffset="35416.58">20591 15412 280 0,'0'0'0'0,"0"0"0"0,0 0 0 0,0 0 37 0,0 0 1 16,0 0-1-16,0 0 1 0,0 0-38 0,0 0 0 15,0 0 0-15,0 0 0 0,0 0 65 0,0 0 1 0,0 0-1 16,0 0 1-16,0 0-66 0,0 0 0 0,0 0 0 16,0 0 0-16,0 0 52 0,0 0 2 0,0 0-2 15,0 0 1-15,0 0-53 0,0 0 0 16,0 0 0-16,0 0 10 0,-33 20 1 15,22-11-1-15,5-7 1 0,-5 10-11 16,6-7 0-16,-1 1-30 0,-8 11 1 16,9-3 0-16,-9 3 0 0,-19 17 29 15,13-15 0-15,-4 7-7 0,-29 21 1 16,28-27 0-16,0 3 0 0,-22 13 6 0,28-19 0 16,5 3 19-16,3-1 1 0,-3-5 0 0,3 1 0 15,3-1-20-15,8-3 0 0,-5 3 0 0,-1 3 0 16,1 0 8-16,2-3 0 0,-3 5 0 0,-2 1 1 15,2-3-9-15,1 3 0 0,5 2 0 0,0-8 0 0,-6 0 63 16,4 0 2-16,-1-2-1 0,0-1 0 0,3-3-64 16,-5 1 0-16,5 2 0 0,0 3 0 0,0-8 43 15,0 5 0-15,5 0 1 0,1-2-1 0,7-4-43 16,12 7 0-16,-5-10 0 0,7 4-11 16,4-3 1-16,2 2 0 0,0-2 0 0,0 0 10 15,36 6 0-15,-41-1 0 0,-3 0-80 0,27 12 2 16,-33-14-1-16,4 2 0 0,21 15 79 15,-19-9 0-15,-6 0-148 0,20 20-1 16,-26-20 1-16,-2 3 0 0,9 8 148 16,-12-20 0-16,-8-5-55 0,0 0 0 15,0 0-1-15,0 0-115 0</inkml:trace>
  <inkml:trace contextRef="#ctx0" brushRef="#br0" timeOffset="35766.41">20345 15944 752 0,'0'0'0'0,"0"0"0"0,0 0 0 0,0 0 63 0,0 0 0 0,39 20-1 0,-20-17 1 15,6-6-63-15,3 0 0 0,10-11 0 0,6 0 0 16,1-3 17-16,7-3 2 0,1-5-1 0,-6 3 0 0,2-1-18 16,48-19 0-16,-50 25 0 0,3 6 92 15,44-12 0-15,-50 9 1 0,0 6-1 16,39 5-92-16,-44 6 0 0,2 2 50 16,47 12 1-16,-35-8-1 0,-3-1 0 15,63 9-50-15,-55-9 0 0,5-8 28 0,-5 0 1 16,0 3-1-16,3 0 1 0,-3-3-29 0,0-3 0 15,-3 6 0-15,-2 5 0 0,-6-5-125 0,3 3 0 16,-9 2 1-16,-5 4-1 0,-8 2-2 0,-4 0 0 16,-15-6 1-16,-4-8-1 0,-5 0-439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56:12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16508 15626 11 0,'0'0'0'0,"0"0"0"0,0 0 0 0,-25 45 1 16,11-28-1-16,1-3 1 0,-12 17 0 16,8-22-1-16,17-9-11 0</inkml:trace>
  <inkml:trace contextRef="#ctx0" brushRef="#br0" timeOffset="1833.14">16185 15809 11 0,'0'0'0'0,"0"0"0"0,-14 3 0 15,-2 8 0-15,-7 0 1 0,4-2-1 0,8-3 1 0,-3-1-1 16,0-5 0-16,3 3 0 0,-2 0 0 0,7-3 0 16,6 0 1-16,-8-3-1 0,2 3 1 0,1-3-1 15,-4 3 0-15,-2-5 0 0,-2 2 0 0,-7 3 5 16,1 0 1-16,-9 0 0 0,3 0 0 0,1 3-6 16,-7 5 0-16,9 3 0 0,8-11 0 0,9 0-5 15,-1 0 1-15,1 0-1 0,-4 0 1 0,4 0 4 16,-1 0 0-16,-2 3 0 0,-6 3 0 0,3-1 72 0,-3-2 1 15,-5 3-1-15,-6 2 2 0,-2 3-74 0,-4 4 0 16,4-1 0-16,2-3 0 0,-6 0 74 0,4 3 0 16,2 0 1-16,3-5-1 0,5-4-74 0,-5 1 0 15,-3 2 0-15,-2-5 0 0,-4 6 0 0,1 2 0 16,2-6 0-16,-5-5 1 0,0-2-1 0,-3-1 0 0,8 0 0 16,9 0 0-16,0 0 45 0,-1 1 0 15,7-1 0-15,-7 0 1 0,9 6-46 0,6 0 0 0,-4-6 0 16,1 0 0-16,3 0 6 0,-1 0 0 0,0 3 0 15,1-5 0-15,2 10-6 0,-2-5 0 0,-4 0 0 16,4 0 0-16,-1 3 25 0,-5 0 1 0,3 3-1 16,0-4 1-16,2 4-26 0,-8 2 0 0,9-2 0 15,-1 0 0-15,1-1 54 0,2 1 2 0,-3 0-2 16,1-4 1-16,5-2-55 0,0 6 0 0,-6 0 0 16,4 2 0-16,2-5 47 0,-6 3 0 0,6 2 0 15,-5 3 1-15,-4 3-48 0,-2 9 0 0,3-6 0 16,2 0 63-16,-13 14 0 0,11-17 0 15,2 0 1-15,-5 8-64 0,9-16 0 16,2 2 27-16,0 6 0 0,0-8 0 0,0 0 0 16,2 5-27-16,4-6 0 0,-1 4 30 15,4 16 1-15,2-19-1 0,2 2 2 16,21 12-32-16,-10-9 0 0,10-2 14 16,32 8 1-16,-41-9-1 0,5-5 1 15,23 8-15-15,-26-5 0 0,4 2 10 16,27 9 0-16,-33-6 0 0,2 3 0 15,1 0-10-15,2 3 0 0,1 3 0 0,4-3 12 0,1 5 0 16,-2-5 0-16,-1-3 0 0,0 0-12 0,3 0 0 16,2 0 0-16,1 1 0 0,3 1 8 0,2-1 1 15,0-4-1-15,3-3 1 0,3 1-9 0,2-4 0 16,1-2 0-16,-1 3 0 0,6-6 33 0,0 0 2 0,-8 3-2 16,2-1 1-16,-5-2-34 0,3 3 0 15,-3 3 0-15,-3-3 0 0,-5 2-3 0,-1 4 0 0,4-4 0 16,-3 1 0-16,-1 0 3 0,1 2 0 0,5-2 0 15,0 2 0-15,-2-2 52 0,2-1 1 0,0-2 0 16,-2 0 1-16,-1-3-54 0,0 0 0 0,4 3 0 16,-7 0 0-16,-5 2 36 0,6-2 1 0,-6 3-1 15,3-4 1-15,0 4-37 0,36 0 0 16,-36-3 0-16,3-1 3 0,24 1 1 16,-30 3-1-16,6-6 1 0,33-6-4 15,-34 3 0-15,1-2-12 0,0-7 1 0,2 4-1 16,-2 0 1-16,5-4 11 0,0 1 0 0,-5 3 0 0,5 2 0 15,3 0-20-15,-3 1 0 0,-2 2 0 0,2-8 1 16,0 8 19-16,-5-6 0 0,2 4 0 0,-2-4 0 0,5 4-24 16,-5-7 1-16,-1 7-1 0,1-1 1 0,0 1 23 15,-1 2 0-15,-4 3 0 0,2 0 0 0,-3 3 20 16,0-1 2-16,-6 1-1 0,4-3 0 0,-9 3-21 16,3 0 0-16,5 2 0 0,3 1 0 0,-5 3-23 15,2 2-1-15,-2-3 1 0,2 1 0 0,-8-4 23 16,3 4 0-16,0-4 0 0,0 1 0 0,0 0 42 15,2-1 1-15,-2-2-1 0,9-3 1 0,-1-3-43 16,-3 0 0-16,3 1 0 0,0-4 0 0,0-5 8 0,3-1 0 16,-2 7 0-16,-1-9 0 0,-6 3-8 0,4-4 0 15,-6 7 0-15,-3-3 0 0,-3 2-24 0,-5-2 1 16,2 3 0-16,-7 2 0 0,2 0 23 0,-6 1 0 16,4 2 0-16,-1-8 0 0,3 2 2 0,0 1 1 0,3-3 0 15,5-4 0-15,-2-1-3 0,13-15 0 16,-19 19 0-16,8 4-28 0,28-20 0 15,-22 17-1-15,-3-1 1 0,28-5 28 16,-25 6 0-16,0 3-1 0,22-12 0 16,-22 6 0-16,2 0 0 0,17-20 1 15,-21 14 0-15,-4-2-25 0,22-23 1 16,-19 17-1-16,3 5 1 0,-5-2 24 0,2-3 0 16,-6 3 0-16,-2 2-17 0,-8 3 0 0,-1-2 0 15,-2 5 0-15,-3 3 17 0,-3 0 0 0,0 0 0 16,-5 0 0-16,-3-3-33 0,-3-3-1 0,0-2 1 0,-5-1 0 15,-6 1 33-15,-2-1 0 0,-1 3 0 0,3 1 0 16,6-1-4-16,-20-19 0 0,23 19 0 16,2 3 1-16,-8-14 3 0,11 14 0 0,-3 0-1 15,-11-16 0-15,6 18 0 0,-4 1 1 16,-26-14 0-16,18 14 0 0,-5 9 2 16,-46-7 0-16,35 10 0 0,2 2 1 15,-51 2-3-15,40 1 0 0,10 0 1 16,-54 8 0-16,56-11 0 0,5 3 1 15,-30-3-2-15,42 0 0 0,-7 0 3 16,-24 0 1-16,25 0-1 0,8 0 1 0,-38 0-4 16,32 0 0-16,-2 0-2 0,-39 0 0 15,31 0 0-15,0 3 0 0,-45 5 2 16,39-8 0-16,-3 6-1 0,-41 5 1 16,39-5 0-16,2-1 0 0,-50 9 0 15,48-11 0-15,2 9-17 0,-52 4 0 16,55-7 0-16,-3-3 0 0,-35 5 17 15,38-8 0-15,8 2-4 0,-38 4 0 16,33-4 0-16,-1-2 1 0,-40 8 3 16,35-11 0-16,9 0-36 0,-51 6 0 15,51-3-1-15,5-3 1 0,-41 0 36 16,38-3 0-16,0 0-54 0,-24 0 1 16,30 3 0-16,0-8-1 0,-37-3 54 15,37 5 0-15,0 3-1 0,-39 3 1 16,42-5 0-16,-3 2 0 0,-31-3 0 15,37 3 0-15,2-2-26 0,-22-7 1 0,27 7-1 16,4-4 1-16,-17-8 25 0,13 6 0 16,1 0-42-16,-22-14 0 0,19 16 0 0,-1-5 0 15,-26-3 42-15,21 12 0 0,-2-4-27 16,-28-2 1-16,30 5-1 0,-5 4 1 16,-25-13 26-16,25 10 0 0,8-1-11 15,-25-2 1-15,23 8 0 0,-7-3 0 16,-35-3 10-16,36 6 0 0,0 0 6 15,-36 6 0-15,36-6 0 0,0 3 1 16,-34 2-7-16,37-5 0 0,-3 3 68 0,-25 3 1 16,25-1 0-16,8-2 0 0,-39 9-69 15,37-7 0-15,-6 4 18 0,-17-1 1 16,22-2 0-16,9-4 0 0,-25 7-19 16,19-3 0-16,5-1 44 0,-13 12 2 15,6 0-2-15,-4 5 1 0,-2 7-45 16,-3 4 0-16,0 12 0 0,-2 0-143 0,-1 9 2 0,0 2-2 15,1 3 2-15,2-5 19 0,-19 50 2 16,30-62-2-16,25-42-420 0</inkml:trace>
  <inkml:trace contextRef="#ctx0" brushRef="#br0" timeOffset="20383.93">17475 6955 11 0,'0'0'0'0,"0"0"0"0,0 0 0 0,0 0 1 15,0 0-1-15,0 0 1 0,0 0-1 16,0 0 0-16,0 0 0 0,0 0 1 16,0 0-1-16,0 0 1 0,0 0-1 15,-28-16 0-15,28 16 0 0,0-9 0 16,0 9 0-16,-5-6 1 0,5 1-1 16,0 5 0-16,-6-3 0 0,4-3 0 0,2 6 0 15,0 0 0-15,-6 0 0 0,6 0 0 16,0 0 0-16,-6-8 0 0,6 8 0 0,0-6 0 15,0 1 0-15,0 5 0 0,12-3 0 16,-7-6 0-16,-5 9 0 0,0 0 0 16,0-5 0-16,0 5 0 0,0 0 0 15,-3 5 0-15,3-5 0 0,-2 3 0 16,-15 9 0-16,9-4 0 0,-3 0 53 16,-11 6 0-16,10-8 0 0,4 3 0 15,-3-4-53-15,3-2 0 0,2 3 71 16,-2-4-1-16,3 1 0 0,-1 0 1 0,6 3-71 15,0-6 0-15,-8 5 52 0,2-2-1 16,6-3 0-16,-5 6 0 0,-1-6-51 16,6 0 0-16,0 0 35 0,0 0 2 15,0 0-2-15,0 0 1 0,0 0-36 16,0 0 0-16,0-11 12 0,11 2 0 16,-5 3 0-16,-4 4 1 0,15-12-13 15,-9 5 0-15,-2 3 21 0,8-8 1 16,-9 9-1-16,9 2 1 0,5-8-22 15,-13 11 0-15,2 0 7 0,9 5 1 16,-9 1-1-16,0-3 2 0,14 8-9 16,-2-11 0-16,2 8-26 0,30-8 1 15,-16-5 0-15,-3 2 0 0,39-8 25 16,-47 2 0-16,0 1-157 0,8-12 2 16,-27 12-2-16,-6 8-184 0</inkml:trace>
  <inkml:trace contextRef="#ctx0" brushRef="#br0" timeOffset="21616.29">14867 7822 11 0,'0'0'0'0,"0"0"0"0,0 0 0 0,0 0 1 0,0 0-1 0,0 0 1 16,39-20-1-16,-34 17 0 0,1-5 0 0,-3-6 1 15,2 8-1-15,-5 1 1 0,6 2-1 16,-6 3 0-16,0 0 5 0,0 0 1 16,0 0 0-16,0 0 0 0,0 0-6 15,0 0 0-15,0 0 57 0,0 0 0 16,0 0 0-16,0 0 2 0,5-3-59 16,4 3 0-16,-4 0 46 0,9 0 0 15,-3 0 0-15,8 0 1 0,28-3-47 16,-22-2 0-16,0-1 43 0,28-5 2 15,-34 5-1-15,0-2 0 0,14-4-44 16,-19 10 0-16,0-4 34 0,16-8 0 16,-21 5 0-16,2 4 1 0,8-9-35 15,-13 8 0-15,2 3 25 0,6-11 0 16,-9 9 0-16,-5 5 0 0,6-9-25 16,-6 4 0-16,0 2 16 0,-6-11 0 15,1 14 0-15,-4 0 0 0,-15-6-16 16,-1 6 0-16,-8 0 8 0,-34 6 0 0,31-3 0 15,3 2 0-15,-33 15-8 0,41-17 0 16,6 5-59-16,-28 12 0 0,27-12 0 16,9 3 0-16,-27 12 59 0,10-9 0 0,-2 6-119 15,-31 5 0-15,30-28 0 0,31 3-158 16</inkml:trace>
  <inkml:trace contextRef="#ctx0" brushRef="#br0" timeOffset="23100.33">17168 9850 11 0,'0'0'0'0,"0"0"0"0,0 0 0 0,0 0 1 16,0 0-1-16,28-11 1 0,-17 8-1 15,-5-2 0-15,2 2 0 0,-3-3 1 16,-5 6-1-16,3-5 1 0,3-1-1 0,-6 6 0 16,5-3 5-16,-5 3 1 0,11-5 0 15,3 2 0-15,25-11-6 0,-12 8 0 16,1-8 60-16,27-6 0 0,-41 17 0 16,-3-2 1-16,6 5-61 0,-6-3 0 0,-6 3 66 15,3 0 1-15,-8 0-1 0,0 0 2 16,0 0-68-16,0 0 0 0,0 0 39 15,0 8 1-15,0-8 0 0,-5 6 0 16,-9 3-40-16,6-7 0 0,-9 4 27 16,-10 8 0-16,7-8 1 0,7-3 0 0,-7 2-28 15,6-2 0-15,3 0 0 0,-14 5 1 16,9-5 0-16,-3 3 0 0,-20 13-1 16,20-16 0-16,-1 3 26 0,-18 8 0 15,26-9 0-15,4-5 1 0,3 3-27 16,-1 0 0-16,6-3 27 0,-5-3 1 15,5 3-1-15,-6 0 2 0,6 0-29 16,0 0 0-16,-3 0 16 0,3 0 0 16,0 0 0-16,0 0 1 0,0 6-17 15,0-6 0-15,0 0 62 0,14 8 1 16,-6-2 1-16,9 0-1 0,16 2-63 16,-8-2 0-16,3 2 45 0,35-2 1 15,-38-3-1-15,3 2 1 0,35-5-46 16,-30 0 0-16,0-5 1 0,42 2 1 15,-42 3-1-15,0 3 1 0,31 2-2 16,-31-10 0-16,-8 10-164 0,22-5 1 0,-36 0 0 16,-3 3-138-16,-2 0 164 0,-6-3-1 15,0 0-217-15</inkml:trace>
  <inkml:trace contextRef="#ctx0" brushRef="#br0" timeOffset="24150.14">18759 10579 11 0,'0'0'0'0,"0"0"0"0,0 0 0 0,0 0 1 0,-11-28-1 16,9 19 1-16,-1-7-1 0,3 10 0 16,0 6 0-16,-3-11 1 0,3 2-1 15,-5 1 1-15,-1-15-1 0,3 12 0 0,3 11 56 16,-5-11 0-16,-1 5 0 0,6 6 0 15,-11 3-56-15,3 0 0 0,0 0 66 16,-9 5-1-16,9 3 0 0,-6-2 1 16,-11 10-66-16,14-10 0 0,8-3 73 15,-11 5 0-15,9-6 0 0,5 1 1 16,0 8-74-16,0-11 0 0,0 3 42 0,0 8 1 16,0-9-1-16,0 4 1 0,8 10-43 15,-2-10 0-15,-1 5 81 0,9 3-1 16,-6-6 0-16,3-5 1 0,23 5-81 15,-10-5 0-15,1-1 68 0,42-2 0 16,-29-3 0-16,1 0 1 0,38-3-69 16,-44 3 0-16,6 0 12 0,27 0 1 15,-30 3-1-15,-8 3 1 0,36 2-13 16,-31-8 0-16,5 0-137 0,40-8 1 16,-40-6-1-16,7-3-116 0,29-42 137 15,-49 19-1-15,-25 40-419 0</inkml:trace>
  <inkml:trace contextRef="#ctx0" brushRef="#br0" timeOffset="29483.36">15003 9006 11 0,'0'0'0'0,"0"0"0"0,0 0 0 0,0 0 0 0,0 0 1 16,0 0-1-16,25 3 1 0,-23 0-1 15,-10 8 0-15,8-2 0 0,-11 5 1 16,3 0-1-16,-12-6 1 0,-13 26-1 15,19-11 0-15,3-9 0 0,-16 17 0 16,10-15 0-16,9 1 1 0,-6 3-1 0,0 17 0 16,3 5 0-16,-3 3 25 0,9 3 0 0,-6-3 0 15,2 2 0-15,-4-4-25 0,2-7 0 0,5 6 0 0,3 1 0 16,3-1 19-16,0 31 1 0,0-45-1 16,3 0 1-16,8 14-20 0,-11-27 0 15,6-1 20-15,-4 14 1 0,1-17 0 0,0 0 0 16,-3 3-21-16,0-5 0 0,0-1 0 0,-3 3 54 15,0-2 1-15,3-3-1 0,0-4 1 0,-2 4-55 16,2 0 0-16,-6 2 0 0,6-2 0 0,-5 5-43 16,-1 0 0-16,3 3 0 0,-2-11 1 0,-1 8 42 15,4 3 0-15,-4 0 0 0,0 0 0 0,1 3-49 16,-1 3-1-16,-2-3 1 0,0 3 0 0,2-1 49 0,-5 4 0 16,3-3 0-16,-3 5 0 0,3 3-15 0,2-3 1 15,-2-2 0-15,-3-6 0 0,11 0 14 0,-9-1 0 16,4-4 0-16,-1-4 0 0,1-2-11 0,2 2 1 15,-2 1-1-15,-1 5 1 0,-8 5 10 16,3-5 0-16,3 9-3 0,-17 8 0 16,17-20 0-16,2 3 0 0,-5-2 3 15,11-12 0-15,0 0-12 0</inkml:trace>
  <inkml:trace contextRef="#ctx0" brushRef="#br0" timeOffset="32199.59">19085 8607 11 0,'0'0'0'0,"0"0"0"0,0 0 0 0,0 0 0 0,0 0 1 0,0 0-1 0,0 0 1 16,0 34-1-16,-2-26 0 0,2 3 0 0,-6 6 0 0,1 6 0 15,-4 2 1-15,-4 6-1 0,-7 3 1 0,-2-6-1 16,-6 3 0-16,4-6 0 0,4-2 0 0,4-1 0 16,-23 20 0-16,22-28 0 0,4 1 1 15,-7 13-1-15,6-14 0 0,9-6 0 16,-3 12 0-16,2-6 0 0,1-6 0 15,5 6 0-15,0-8 0 0,0-6 64 16,0 11 0-16,5-5 0 0,-5 0 2 16,6 8-66-16,-4-12 0 0,4 10 97 0,13 2 1 15,-10-9 1-15,2 4-1 0,19 8-98 16,-13-6 0-16,5-3 80 0,27 21 2 16,-18-15-2-16,2 0 1 0,0 0-81 15,3 3 0-15,3 2 0 0,-1-5 2 0,1 6 1 16,8 8 0-16,5 0 0 0,6 3-3 0,6-3 0 0,-3 1 0 15,8-7 0-15,-3-2-85 0,9-3 1 0,-9-20-1 16,-13-11 1-16,-53 14-413 0</inkml:trace>
  <inkml:trace contextRef="#ctx0" brushRef="#br0" timeOffset="33582.89">1058 4046 12 0,'-8'9'1'0,"2"-1"-1"0,1 4 1 0,-3-4-1 0,2 6 1 0,-5 6-1 0,3-9 0 0,-3 3 0 16,-3-3 1-16,0 3-1 0,-5 0 0 0,-6 3 0 15,6 3 0-15,-4-3 0 0,-1-3 0 0,-1 0 0 16,11 0 0-16,3-3 0 0,3-2 0 0,2-4 0 16,-2-2 0-16,8-3 58 0,0 6 1 0,0-6 0 0,0 0 0 15,0 0-18-15,-6 0 0 0,6 0-1 0,0 0 1 16,14 5-7-16,-3-5 0 0,-3 0 1 0,-2 0-1 16,-6 0 3-16,5 0 1 0,-2-5-1 0,-3-4 1 0,6 4-3 15,-1-4 2-15,9 4-2 0,0-4 1 0,11 4 8 16,2-4 0-16,-2 1 0 0,-5 2 0 0,-1-5-14 15,0 0 0-15,1 5-1 0,-1-2 1 0,6 8 16 16,0-6 1-16,2 0-1 0,6-2 2 0,-2-1-2 16,2-2 0-16,6 3 0 0,5-1 1 0,3-2-42 0,-3 0 0 15,0 5 0-15,-11 6 1 0,0 0 3 0,1-5-1 16,-4 5 0-16,-2 0 1 0,-4 5 20 0,1-2 1 16,-3 8 0-16,-11-8 0 0,3 8-33 0,-8-2 1 15,-1 5-1-15,-2 0 1 0,-3 6 26 0,0-6 1 16,-3 17 0-16,-2 5 0 0,-1 12-37 0,-8-6 1 15,3 3 0-15,-2-3 0 0,-1 1-1 0,0-1 0 16,-5 0 0-16,-1 3 0 0,-5 6 25 0,-5-4 1 0,8 10-1 16,-3-7 1-16,0 7-33 0,-2-1 0 0,-12 3 0 15,0 6 1-15,-10 5 18 0,2 0 0 0,2-22 0 16,7 3 1-16,5-15-2 0,-6 1 0 0,11-9 0 16,-2-8 0-16,11-6-12 0,-1-6 1 0,-5-2 0 15,3 2 0-15,3-8-19 0,0 0 1 0,-1-5-1 16,6 2 1-16,3-11 28 0,-2 3 0 0,2-6 0 15,2-3 0-15,4-2-13 0,5-1 0 0,0-5 0 16,-6-6 1-16,6-2 18 0,-3-1 1 0,12-5 0 16,2 0 0-16,3-1-5 0,-1-4 1 0,12 16-1 0,3 8 1 15,11 3 13-15,-1 6 1 0,-7 6-1 0,2-6 1 16,-6 5 13-16,4 7 2 0,2 2-1 0,0 0 0 16,6 5-19-16,-6 4 0 0,11 10 0 0,0-5 1 15,3 6-9-15,3 3 1 0,8 5-1 0,3 0 1 0,2 0-35 16,6 3 0-16,-8 3 0 0,3-6 0 0,-1 0-108 15,-2 3 0-15,11-6 1 0,5-2-1 0,6-9 25 16,0 0 0-16,-31-28 0 0,-13-6 1 0,-39 20-276 16</inkml:trace>
  <inkml:trace contextRef="#ctx0" brushRef="#br0" timeOffset="34599.91">1169 6255 12 0,'0'0'0'0,"0"0"1"0,0 0-1 0,0 0 0 0,0 0 0 0,0 0 1 16,0 0-1-16,0 0 1 0,0 0-1 15,0 0 0-15,0 0 131 0,0 0 2 16,-9 28-1-16,9-25 1 0,-5 14-133 16,-1 0 0-16,6 11 53 0,-8 0 0 0,3 14 0 15,-1 3 1-15,3 9-54 0,-2 5 0 0,-1-3 0 16,1 0 0-16,5 0 56 0,-3 65-1 15,-3-56 0-15,12-9 0 0,-3 9-55 0,-3 28 0 16,0 14 0-16,0 17-73 0,11 129 0 16,-11-135-1-16,8 3-45 0,-8 3 72 0,6-51 0 15,-6-28-1-15,0-45-325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3:05:51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15376 9828 11 0,'0'0'0'0,"0"0"0"0,0 0 0 0,0 0 1 0,27 0-1 16,-27 0 1-16,6 0-1 0,-6 0 0 0,0 0 0 15,0 0 1-15,0 0-1 0,0 0 1 16,0 0-1-16,0 0 0 0,-6 3 81 16,1 5 0-16,5-8 1 0,-6 6 0 15,3 2-82-15,-2 3 0 0,-6-2 56 16,-6 13 1-16,6-10 1 0,0 2-1 16,-11 25-57-16,11-22 0 0,3 0 59 0,-17 11 0 15,11-20 0-15,0 4 1 0,3-1-60 16,-3 0 0-16,1-2 0 0,1 2 76 0,-1-3 0 15,-1 6 1-15,-5-5-1 0,-1 5-76 0,4-6 0 16,-1 1 0-16,6 2 0 0,0-8 20 0,3 3 0 16,-3-1 0-16,2-2 1 0,-2 0-21 0,11-3 0 15,-2 8 0-15,-4-8 0 0,-2 0 2 0,2 0 1 0,6 0-1 16,-5 0 1-16,5 0-3 0,-9-5 0 0,4 5 0 16,-6 0 0-16,3 5 24 0,-6-5 1 0,3 3-1 15,-9 0 2-15,6 5-26 0,-5-2 0 0,0 5 0 16,-1 0 0-16,1-2 51 0,0 5 0 0,5-6 0 15,-3 4 1-15,4 4-52 0,4 4 0 0,-4-6 0 16,1 0 0-16,1 0 39 0,-11 12-1 16,11-15 0-16,3 3 0 0,-6 6-38 15,9-9 0-15,-6 0 30 0,-3 12 1 16,14-18-1-16,0 4 1 0,0 5-31 0,0-14 0 16,0 3 67-16,14 2 0 0,-9 1 0 15,6-3 1-15,11 8-68 0,-5-11 0 16,-1 6 7-16,26 5 1 0,-20-8 0 15,3 5 0-15,19 1-8 0,-25-4 0 0,-5-2 1 16,25 8 1-16,-14-11 0 0,2 3 0 16,31 3-2-16,-19-12 0 0,0 3-4 15,46-11 0-15,-46 9 0 0,0-1 0 16,44-3 4-16,-45 9 0 0,1 0 3 16,24 6 0-16,-29-6 0 0,-1 0 0 15,30 3-3-15,-30 0 0 0,1 5 0 0,32 6 0 16,-30-11 0-16,2 3 0 0,40 8 0 15,-45-9 0-15,6 4 11 0,43 8 1 16,-35-12 0-16,-2 1 0 0,46 14-12 16,-53-12 0-16,1 1 50 0,44 10 0 15,-36-10 0-15,-8-4 2 0,52 12-52 16,-44-8 0-16,2 2-3 0,48-3 1 16,-50-2 0-16,3 0 0 0,47 5 2 15,-51-6 0-15,4 4 7 0,-3 2 1 0,0-2-1 16,3-4 1-16,2 4-8 0,1-4 0 0,-1 4 0 15,4-9 0-15,-4 3 38 0,-2-3 1 0,5 2-1 16,-3 7 1-16,4-6-39 0,2-1 0 0,3-2 0 16,2-2 0-16,1-1-16 0,-6-3 1 0,13 1 0 15,1 2 0-15,-3-3 15 0,6 6 0 0,-1-3 0 16,-7 0 0-16,-4 1-25 0,-2 2 1 0,3 0-1 16,-1 0 1-16,-2 0 24 0,-3 0 0 0,-3 0 0 15,3 2 0-15,-5 4 8 0,-6 0 0 0,5-3 0 0,3 2 0 16,-8 1-8-16,3-1 0 0,5-2 0 0,1-3 0 15,2-3-36-15,2 1 0 0,4-1-1 0,-1 3 1 0,-5-6 36 16,6 1 0-16,-3 2 0 0,-9-9 0 0,3 10-24 16,-2-10 0-16,5 10 0 0,-6-7 1 0,1 4 23 15,55-4 0-15,-53 1 0 0,-3 5 12 16,62 0 0-16,-67-5 0 0,5 2 1 16,50 6-13-16,-58-8 0 0,-5 2-15 15,44 6 0-15,-44-9 0 0,-3 4 1 16,27-6 14-16,-35 8 0 0,-3-6-16 0,19-2 1 15,-30 3 0-15,-3-1 0 0,8-13 15 16,-5 16 0-16,-9-5-25 0,12-6 2 16,-12 3 0-16,1 3 0 0,-6-15 23 15,0 12 0-15,0-8-16 0,-14-23 1 16,0 19-1-16,-5-2 1 0,0 0 15 0,-6 6 0 16,-14 2 0-16,0 6-6 0,-10 0 0 0,-4 0 0 15,1 5 1-15,-1 1 5 0,-5 2 0 0,0 1 0 16,-3-1 0-16,3 6-53 0,3 0-1 0,-8-3 1 15,2-3 0-15,-5 1 53 0,2 2 0 0,-5-5 0 16,3 2 0-16,-1 0-31 0,-2 1 0 0,0-4 0 16,3 1 0-16,-6-6 31 0,3 5 0 0,-3-5 0 15,-5 3 0-15,0 0-3 0,-3 0 0 0,2 2 0 16,1 1 0-16,-1 2 3 0,-4 0 0 0,-4 1 0 16,-5 2 0-16,2 3-45 0,-4 0 1 0,4 0 0 15,1 0 1-15,2 0 43 0,0 0 0 0,-7-6 0 0,-1 3 0 16,0 3-20-16,0-5 0 0,5-1 0 0,4-2 1 15,-6-1 19-15,-83-5 0 0,80 6 0 0,0 5-26 16,-86-14 2-16,103 9 0 0,-6 2 0 16,-80-8 24-16,72 6 0 0,0 2-76 15,-83 0 1-15,91 6-1 0,5 0 1 16,-71 6 75-16,72-6 0 0,5 0-134 16,-72-14 2-16,73-6-1 0,71 20-234 15</inkml:trace>
  <inkml:trace contextRef="#ctx0" brushRef="#br0" timeOffset="2018.08">1122 8584 12 0,'0'0'0'0,"0"0"1"0,0 0-1 0,0 0 0 0,0 0 84 0,0 0 1 16,0 0 0-16,0 0 0 0,0 0-85 16,0 0 0-16,0 0 130 0,0 0 1 15,-31-22-1-15,31 22 1 0,-13-9-131 16,7 9 0-16,-2 0 39 0,-6 3 0 16,8 6 0-16,-5 2 1 0,-8 3-40 15,5 0 0-15,0 0 61 0,-5 3 1 0,5-3 0 16,9-3 0-16,-6 1-62 0,2-1 0 0,4-3 0 15,-3 4 0-15,-3-1 37 0,2 0-1 0,4 3 0 16,-1 3 1-16,-2 8-37 0,2 1 0 0,1-1 0 0,2-3 0 16,3 7 43-16,-5 27 1 0,-1-34 1 15,6-2-1-15,6 19-44 0,-6-19 0 16,0 3-24-16,5 24 0 0,-2-18-1 0,2-7 2 16,1 26 23-16,-6-26 0 0,5 1 4 15,-2-1 0-15,-3 4 0 0,6 5 1 0,-6 3-5 16,5-6 0-16,-5 3 0 0,0 2 0 0,0 4 32 15,0-1 0-15,-5-2 0 0,5 8 0 0,-6 1-32 16,-8 49 0-16,9-41 0 0,-3 0 11 0,2 5 0 16,6-5 0-16,0-1 0 0,0 4-11 0,-5-4 0 15,5 1 0-15,0-9 0 0,0 3-13 0,0-3 0 16,0-2 0-16,0-4 0 0,0 1 13 0,0 33 0 16,-3-39 0-16,3 3-112 0,3 25 2 15,-3-36 0-15,5-6-1 0,14-3 111 16,-13-12 0-16,-6-2-899 0</inkml:trace>
  <inkml:trace contextRef="#ctx0" brushRef="#br0" timeOffset="3250.2">1194 5605 12 0,'0'0'0'0,"0"0"1"0,0 0-1 0,0 0 0 0,0 0 0 16,-6-28 1-16,1 22-1 0,-4-2 1 15,-29-3-1-15,13 8 0 0,-3-3 25 0,-22 12 0 16,28-6 0-16,3 3 1 0,-11 2-26 16,10 1 0-16,1-6 109 0,-3 0 1 15,5 3-1-15,3 2 1 0,-5 4-110 16,14-4 0-16,-9 4 121 0,0 5 1 15,14-14-1-15,-6 8 1 0,1 4-122 16,5-12 0-16,0 2 93 0,0 10 0 16,0-12 1-16,0 0-1 0,11 0-93 15,-3 0 0-15,-2 0 69 0,-1-6 2 16,4 3-2-16,-4 0 1 0,9 1-70 16,-14 2 0-16,5-6 36 0,1 12 1 15,-6-6 0-15,8 0 0 0,-2 8-37 16,-1-2 0-16,4-4-16 0,10 12 0 15,-5-2-1-15,-3 2 2 0,8 0 15 16,-11-6 0-16,3-8-16 0,3 9 1 16,-14-9 0-16,6 5 0 0,-6-5 15 0,-6 14 0 0,6-5 0 15,-5 5 55-15,2 6 2 0,-22 16-2 0,0 6 1 16,-13 23-56-16,-43 56 0 0,32-65 0 16,-4 12 6-16,-52 64 0 0,56-62 0 15,-4-2 1-15,1 2-7 0,7-8 0 0,7-8 0 16,5 2-2-16,-6-3 0 0,14-16 2 0,0-6 0 0,6-6 0 15,-9 1 0-15,23-21 0 0,5-5 26 16,-6-5 1-16,6 5-27 0,0 0 0 0,0 0 0 16,6-3 0-16,-6-11 0 0,0 0 0 0,0-6 24 15,5-3 2-15,3-10-26 0,3-4 0 0,3-8 0 16,0-6 0-16,-3 9 0 0,3 6 0 0,5 5-22 0,14-23 1 16,-13 26 21-16,-1 8 0 0,25-11 0 15,-24 26 0-15,-1 5 61 0,28 5 0 16,-22 4-61-16,0 5 0 0,27 14 0 15,-19-5 0-15,-2-1-12 0,7 6 0 16,1 9 12-16,0 2 0 0,-1 6 0 0,54 59 0 16,-40-53 0-16,12 5-9 0,60 54 0 15,-61-59 9-15,4 5 0 0,5-3 0 0,-9-2 0 16,9 0 0-16,-3-6-153 0,3 2 1 0,-9-18-1 16,-2-15 1-16,-3-14 31 0,33-43-1 15,-60-16 1-15,-31 59-722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57:05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16334 15525 1382 0,'0'0'0'0,"0"0"0"0,0 0 71 0,-16 37 0 0,13-32 1 0,-3 6-1 0,-5 18-71 0,11-18 0 0,0-3 6 0,-3 6 1 15,-2-8-1-15,-3 2 1 0,-3-5-7 16,2 0 0-16,4 0 111 0,-9-6 0 16,8-3-1-16,1-2 2 0,-9-12-112 15,3 6 0-15,3-8 33 0,-1-1 1 0,4 4 0 16,-6-10 0-16,3 1-34 0,2 0 0 0,-5 6 0 15,3 2 0-15,-6 6-8 0,3 5 1 0,-8-5-1 16,-6-5 1 15,-3 2 7-31,0-6 0 16,-10 6 0-16,2 0 0 0,-3 3-24 0,-2 3 1 16,2-3 0-16,-5 3 0 0,5-3 23 0,-5 0 0 0,3 0 0 0,2 2 0 0,-5 4-14 0,-3 0 1 0,8-4 0 15,0 4 0-15,1 2 13 0,-6-2 0 0,5 8 0 0,6 0 0 0,-3 5 10 0,0 4 0 0,-3 2 0 16,1 3 0-16,-7 9-10 0,-2-4 0 0,3 7 0 0,0-7 0 0,5 4 11 15,-5 2 1-15,3 1 0 0,2-4 0 0,3-2-12 16,0-1 0-16,0 1 0 0,3-3 0 0,5-3 43 16,-35 17 1-16,38-17 1 0,6 0-1 15,-20 14-44-15,25-16 0 0,0 2 47 0,-10 8 1 16,10-8-1-16,0 0 1 0,-11 9-48 16,14-9 0-16,3 0 34 0,2 0 0 15,-2 3 0-15,2-3 0 0,1 3-34 0,5 0 0 0,0 2 0 16,-6-10 0-16,4 10 26 0,2-4 0 0,-6-4 0 15,6 0 1-15,6-3-27 0,-6 1 0 0,0 5 0 16,2 0 0-16,4-3 14 0,-6 3 1 0,5 3-1 16,4 3 0-16,2 8-14 0,-3-5 0 0,3 2 0 15,-3-3 0-15,9 1 4 0,-3-1 1 0,0-2 0 16,5-3 0-16,6-6-5 0,0-2 0 0,2 5 0 16,4 0 0-16,5 0-7 0,41 14 0 15,-33-14 0-15,0 0 1 0,47 11 6 16,-46-10 0-16,2 1 7 0,49 21 0 15,-51-23 0-15,-1 6 0 0,55 14-7 16,-46-20 0-16,2 0 11 0,64 14 1 16,-56-17 0-16,15-5 0 0,-7 2-12 0,7-2 0 0,-1-3 0 15,3-1 8-15,3 1 1 0,3 6 0 0,-3-4 0 16,-1 4-9-16,-1-1 0 0,-4 3 0 0,-3 1 0 0,-2 5 3 16,0-1 0-16,-6 4 0 0,3-9 1 0,3 6-4 15,-5 0 0-15,2-6 0 0,2-2 0 0,7-1 7 16,-6 1 0-16,5-7 0 0,0 1 1 0,6-3-8 15,-3-3 0-15,-2 3 0 0,-1 0 0 0,0-2 12 16,1-1 1-16,-1 3 0 0,-5-9 0 0,2 4-13 16,1-4 0-16,2 4 0 0,-2-4 0 0,2 4 3 15,-2-1 0-15,8-5 0 0,0 0 1 0,0-4-4 0,5-1 0 16,-14 2 0-16,-2-1 0 0,-5 1 2 0,62-14 0 16,-68 14 0-16,-6 0 0 0,48-14-2 15,-56 14 0-15,-3 3 10 0,39-12-1 16,-50 9 0-16,0 3 1 0,36-17-10 15,-44 8 0-15,8-2-13 0,-8-1 1 0,3-2-1 16,-4-3 1-16,4-3 12 0,-3 0 0 0,-11 0 0 16,5-3 0-16,-8-3-8 0,3-2 1 0,0 5 0 15,-3 0 0-15,3 4 7 0,-9-4 0 16,3 0 0 0,-2 0 0-16,-6 0-11 15,8-27 0-15,-2 32 0 0,-1 1 0 0,-2-25 11 0,-3 28 0 0,0 8-10 0,-8-26 1 16,-6 24 0-16,-3 2 0 0,-2 0 9 0,-3 0 0 15,-3 0 0-15,0 0-9 0,-2 0 1 0,-4 6-1 16,4 0 1-16,-1 0 8 0,3-1 0 0,0 1 0 0,0-3 0 16,6 0-3-16,-3 0 1 0,-3 0-1 0,0 0 1 15,-8-3 2-15,3 0 0 0,2 3 0 0,-2-3 0 16,2 0 10-16,0 0 0 0,-2 1 0 0,-3 1 0 16,0-4-10-16,-3 2 0 0,0 3 0 0,0 3 0 0,3-1 13 15,-6 1 0-15,-8 3 0 0,3-1 1 0,0-2-14 16,-61-3 0-16,50 8 0 0,-3 3 12 15,-72 3 0-15,63-2 0 0,-4 4 1 16,-1 4-13-16,-3 2 0 0,-2-2 0 0,-3 3-13 16,2 5 1-16,-13 0-1 0,8 3 1 0,-13-1 12 0,-1 1 0 15,-2 3 0-15,-12 3 0 0,-2-4-106 0,-6 4 0 16,-14-1 1-16,1-2 0 0,-9 2 105 0,-3 1 0 16,-2 2 0-16,2 6 0 0,1 0-137 0,-9 0 0 15,0-37 1-15,-3-22-1 0,155 28-1379 0</inkml:trace>
  <inkml:trace contextRef="#ctx0" brushRef="#br0" timeOffset="3532.99">16019 9985 348 0,'0'0'0'0,"0"0"0"0,0 0 13 0,0 0 0 16,-27-11 0-16,13 0 0 0,-19-17-13 16,13 14 0-16,1 0 98 0,-22-14 1 0,13 13-1 15,-2 4 1-15,-26-3-99 0,26 11 0 16,2-5 127-16,-27 8 2 0,27 8-2 15,1-2 2-15,-31 11-129 0,33-12 0 16,0 1 51-16,-22 11 0 0,22-11 0 0,6 2 0 16,-20 0-51-16,12-2 0 0,2-6 50 15,-25 6 0-15,22-3 0 0,3 2 0 16,-41-2-50-16,30 0 0 0,-2 0 40 16,-42 5 2-16,35 3-2 0,-2 3 1 15,3 0-41-15,-3 1 0 0,3-1 0 0,5 0 21 16,-5 8 0-16,11-5 0 0,0-3 1 0,0 3-22 0,8 0 0 15,-8 11 0-15,2 0 0 0,-2 0 24 0,8 9 1 16,6-6 0-16,-6 0 1 0,6 0-26 0,-14 39 0 16,24-42 0-16,-2 3 35 0,-3 23 0 15,14-32 0-15,0-2 0 0,6 11-35 16,-6-17 0-16,5 0 23 0,9 0 0 16,-11 0 0-16,3 0 1 0,13 14-24 15,-5-14 0-15,5 0 34 0,0 3-1 0,6 3 0 16,6-6 1-16,7 0-34 0,1 0 0 0,2 0 0 15,4-5 0-15,-7-7-11 0,9 4 1 0,6 0 0 16,2-1 0-16,3 4 10 0,3-6 0 0,2 8 0 16,-5-6 0-16,6 4-5 0,-3-1 0 0,2 4 0 15,1-1 0-15,-6 8 5 0,2-4 0 0,-2 1 0 16,6 1 0-16,0 6 28 0,-4-1 1 0,9-2-1 16,-5-6 1-16,8 3-29 0,0-3 0 0,5 0 0 0,6-3 0 15,8 3 29-15,0 0 1 0,0-11 0 0,-2 3 0 16,5-12-30-16,2 1 0 0,-5 2 0 0,1-6 0 15,1 4 20-15,-1-1 1 0,-9 3 0 0,-3 3 0 0,3 0-21 16,-6 3 0-16,0 3 0 0,1-6 0 0,-7 5 25 16,1 4 0-16,-3-6 0 0,3 8 0 0,0-3-25 15,58 12 0-15,-67-11 0 0,-2 5 18 16,66 2 1-16,-61-10-1 0,3 0 1 16,75 2-19-16,-72-2 0 0,0-3 11 15,80 2 0-15,-67-5 0 0,-5 0 0 16,86-5-11-16,-86-4 0 0,0 1 15 0,78-12 0 15,-81 12 0-15,-8-6 1 0,3 2-16 16,0 4 0-16,-6-1 0 0,6 4 1 0,-3-4 0 16,-5-5 0-16,-4-3 1 0,-2 0-2 0,-2 1 0 15,2-7 0-15,2 3 0 0,-2-8-10 0,6 6 0 16,-6-6 0-16,-6 2 1 0,1 1 9 0,-3-3 0 0,-9 3 0 16,-5 8 0-16,-3-6-16 0,11-19 0 15,-22 19 0-15,-2 4 0 0,5-32 16 16,-12 31 0-16,-1 1-33 0,7-26-1 15,-11 17 1-15,-2-6 1 0,-4-3 32 0,-2 6 0 16,-2-2 0-16,-4 4-1 0,-5 1 1 0,3 0-1 16,-12-3 1-16,1 3 0 0,0-9 0 0,-6 9 0 15,3 0 0-15,-3 3-4 0,0-3 1 0,-3 2 0 16,-10 4 0-16,-1 2 3 0,-49-19 0 16,41 28 0-16,-3-3-60 0,-55-6 1 15,53 14-2-15,-6 3 2 0,-64-2 59 0,64 5 0 16,3 5-46-16,-58-2 1 0,60 0-1 15,-5 5 0-15,-52 1 46 0,57-9 0 16,-2 6-13-16,0-4 0 0,-1 4 0 0,1 0 0 0,0-4 13 16,2 4 0-16,-13 0 0 0,2 2 0 0,-5 6 0 15,3-5 0-15,-3-1 0 0,3-5 0 0,-1 5 0 16,4-8 0-16,-6 6 0 0,0-3 0 0,0 2 44 16,0-2 2-16,-6 3-1 0,-2-1 0 0,-1-5-45 15,-4 3 0-15,1 3 0 0,-1-6 0 0,4 5-26 16,-7-5 1-16,2 0-1 0,0 0 1 0,-3 0 25 15,-5 0 0-15,8-5 0 0,0 5 0 0,0-6-30 0,3 3 1 16,-3 3 0-16,-8-5 1 0,0 2 28 0,0-3 0 16,0 1 0-16,2-4 0 0,-2 4-45 0,0-1 1 15,-6 3-1-15,1-5 0 0,-12 2 45 0,3 1 0 16,0 2 0-16,3 3 0 0,-3-3-65 0,3 0 0 16,-9 3 0-16,1 0 0 0,-4 3 65 0,1 8 0 15,3-8 0-15,2-3 0 0,-8 3-130 0,5 0-1 0,1 2 1 16,-1 1-1-16,1 11-15 0,-1-3-1 0,-5-17 1 15,0-3 0-15,116 6-347 0</inkml:trace>
  <inkml:trace contextRef="#ctx0" brushRef="#br0" timeOffset="24900.1">17583 352 11 0,'0'0'0'0,"0"0"0"0,0 0 0 0,0 0 1 15,0 0-1-15,0 0 1 0,0 0-1 16,0 0 0-16,0 0 0 0,0 0 1 16,0 0-1-16,25-14 1 0,-25 6-1 0,0-1 0 15,0 4 0-15,0 5 0 0,-6-6 0 0,1 3 0 16,5-2 1-16,-6-4-1 0,3 4 0 0,3 5 0 16,-5 0 0-16,-1 0 2 0,-2 0 1 0,2 0 0 15,1-6 0-15,-1 6-3 0,4 0 0 0,-4-3 0 16,-2 3 0-16,2-5 56 0,1 5 1 0,-1-6-1 0,-2 3 1 15,2 3-57-15,-5-5 0 0,3 2 0 0,-3 3 0 16,3 3 38-16,-20 2 0 0,17-2-1 16,-8 8 1-16,-14 3-38 0,16-5 0 15,3 5 58-15,-13 14 2 0,13-22-2 0,0 8 1 16,-8 8-59-16,14-8 0 0,-6 9 64 16,-3 25 2-16,9-32-1 0,-3 7 0 15,-6 25-65-15,12-34 0 0,-1 0 57 16,-8 17 1-16,9-11 1 0,-3 8-1 15,2-6-58-15,-5 6 0 0,3 0 0 0,-3 1 32 0,-3 4 0 16,6-7 0-16,2 2 1 0,-8 0-33 0,3-3 0 16,3-2 0-16,2-9 0 0,6 0 60 0,-11 8 0 15,11-13 0-15,0 2 0 0,0 12-60 16,11-15 0-16,-2 6-11 0,7 14 1 16,-8-22 0-16,6 8 0 0,11 8 10 15,-17-7 0-15,9-1 30 0,11 17 1 16,-17-17 0-16,3 5 0 0,10 15-31 15,-10-20 0-15,-6-5-3 0,23 19 0 16,-12-20 0-16,1 6 1 0,18 6 2 16,-18-12 0-16,-7-2-28 0,15 8 0 15,-11-11 0-15,2 2 1 0,22-13 27 16,-5-6 0-16,11 0 25 0,36-28 1 16,-44 14 0-16,-1 5 0 0,29-33-26 15,-34 30 0-15,3 1-4 0,-9-3 1 0,-2 3-1 16,-3-3 1-16,-5-3 3 0,2 2 0 0,-5-4 0 15,-3 2 0-15,3-3-20 0,-9 3 2 0,9-3-1 0,-5 3 1 16,2 3 18-16,-3-28 0 0,-3 28 0 16,1 5-9-16,-6-19 1 0,0 22 0 0,-6 4 0 15,-13-24 8-15,0 18 0 16,-6-1 29-16,-33-33 0 0,33 33 0 0,-3-2 1 16,-30-20-30-16,31 23 0 0,2 2-94 15,-6 0 1-15,9 6-1 0,-2 6 1 0,-1-1 93 16,0 4 0-16,5 2 0 0,4-3 0 0,16 6-888 15</inkml:trace>
  <inkml:trace contextRef="#ctx0" brushRef="#br0" timeOffset="28200.64">14887 1959 11 0,'0'0'0'0,"0"0"0"0,0 0 0 0,11 45 1 0,-17-37-1 16,1 4 1-16,-9 10-1 0,3-16 0 0,2 2 0 15,-2 1 1-15,3-4-1 0,0-5 1 16,-9 9-1-16,9-9 0 0,2 0 67 16,-18 0 0-16,15 0 0 0,-2-6 2 15,-3 6-69-15,3-3 0 0,-2 3 14 16,-7-8 1-16,12 8-1 0,-3 0 1 16,-8-6-15-16,16 1 0 0,-3 2-8 15,1-11 1-15,-1 8 0 0,3-2 0 16,3-6 7-16,-5 8 0 0,-1-3 20 0,1-10 1 15,10 10 0-15,1 1 0 0,2-12-21 16,-2 12 0-16,-1 2 29 0,15-16 1 16,-7 8 0-16,-7 8 1 0,19-3-31 15,-11 4 0-15,-1-1 52 0,7-2 1 16,-9 2-1-16,3 6 1 0,13 0-53 16,-10 0 0-16,2 6 37 0,28-1 2 15,-22-5-2-15,-3 0 1 0,28-5-38 16,-25 5 0-16,2-9 7 0,20 1 1 15,-25 2-1-15,0 1 1 0,17 2-8 16,-25 3 0-16,-3 0-142 0,14 8 2 16,-17-2-1-16,3 2-44 0,6-5 141 15,-12-6-2-15,-5 3-112 0</inkml:trace>
  <inkml:trace contextRef="#ctx0" brushRef="#br0" timeOffset="29217.43">17235 4167 100 0,'0'0'0'0,"0"0"0"0,0 0-17 0,0 0 0 16,0 0 0-16,30 0 0 0,-27 3 17 16,0 3 0-16,-3-6-1 0,0 0 0 15,0 0 0-15,0 0 0 0,0 0 1 16,0 0 0-16,0 0 48 0,0 0 1 0,0 0 0 15,0 0 0-15,0 0-49 0,0 0 0 16,0 0 46-16,0 0 0 0,0 0 0 0,0 0 0 16,0 0-46-16,0 0 0 0,0 0 40 15,8 5 0-15,-3-5 1 0,-2 0 0 16,14 0-41-16,-3 9 0 0,5-9 78 16,14 6 1-16,-19-6 0 0,5 2 0 15,25 4-79-15,-16-12 0 0,8 4 39 16,41-4 1-16,-41 0-1 0,6 3 2 15,43-11-41-15,-46 3 0 0,0 8 12 0,41-11 1 16,-42 9-1-16,-2 2 1 0,36-3-13 16,-44 6 0-16,2 0-165 0,14 0 0 15,-24-5 1-15,-1 5-59 0,9-3 165 16,-20-9 0-16,-8 12-138 0</inkml:trace>
  <inkml:trace contextRef="#ctx0" brushRef="#br0" timeOffset="29866.84">18688 5087 11 0,'0'0'0'0,"0"0"1"0,0 0 0 0,0 0-11 15</inkml:trace>
  <inkml:trace contextRef="#ctx0" brushRef="#br0" timeOffset="30420.92">18643 5096 11 0,'0'0'0'0,"0"0"1"15,25-31 0-15,-22 20 112 16,8-1 0-16,-11 12-10 0,8-5 0 16,-8 5-2-16,0 0-1 15,0 0-27-15,0 0 1 16,0 0-12-16,14-9 1 16,-14 9-33-16,20-5 0 15,-9-1-19-15,33-2 0 16,-36 2 67-16,25-8-1 15,-16 11-44-15,27-3 1 16,-30 1 25-16,38 2 0 16,-32 3-19-16,40 8 0 15,-35-8 17-15,64-8 0 16,-51 8-1-16,87-20-1 16,-81 12-100-16,105-17 0 15,-110 16 45-15,-1 6 9 0,34-11 0 16,-41 14 0-16,2 0 16 0,25 9-9 15,-25-9 0-15,-5 5 18 0,21 9-17 16,-35-14 0-16,-6 3-11 0,-8-3-17 0,11 6 0 0,0-6 1 16,3 3 21-16,-8-1 0 0,-6-2 0 0,8 0 0 15,-8 0 4-15,0 0 0 0,-8 0 0 0,2 0 0 16,-5 0 3-16,3-2-1 0,-9 4 0 0,1 1 1 0,-4 3-10 16,-2 2 1-16,-5-2 0 0,-1-3 0 0,-2 2-3 15,-9 4 0-15,11 2 0 0,-5-8 1 0,8 3-8 16,-33-1 0-16,22-10 0 0,9-4 6 15,-39-5 1-15,27 14 0 0,0 0 12 16,3 0-6-16,14 0 0 0,3 3 0 0,8 2-12 0,11-5 0 16,-14 6 0-16,-11-6 1 0,0-6 6 0,3 6 0 15,-8 0 0-15,-3 0 0 0,-1-5-11 0,-4 2 0 16,5 3 0-16,8-6 0 0,5 6-8 0,-4-5 0 16,2 5 0-16,-3 0 1 0,-3-3-6 0,-22 3 0 15,17-6 0-15,8-2-72 0,-8-6 16 16,8 14 1-16,-2 0 0 0,7 0-131 0,-5 0 0 15,6 0 0-15,0 0 1 0,5-6 83 0,-11-11 2 16,0 3-2-16,25 14-201 0</inkml:trace>
  <inkml:trace contextRef="#ctx0" brushRef="#br0" timeOffset="37784.11">21735 1874 11 0,'0'0'0'0,"0"0"0"0,0 0 0 0,0 0 1 15,0 0-1-15,0 0 1 0,0 0-1 16,0 0 0-16,0 0 76 0,0 0 0 0,0 0 0 16,0 0 1-16,0 0-77 0,0 0 0 15,38-5 64-15,-5 25 0 0,-5-12 0 0,8-2 1 16,36 8-65-16,-53-6 0 0,-5-2 40 15,0 2 1-15,-9-8-1 0,-5 0 1 16,6 14-41-16,-6-8 0 0,0-3 56 16,0 16 0-16,0-5 0 0,0 9 0 15,-6 25-56-15,6-26 0 0,-8 6 3 16,2-5 0-16,-5-1 0 0,3 4 1 0,3-4-4 16,-9 1 0-16,8-4 0 0,-2-4 0 0,2-1 24 0,1-6 0 15,5 6 1-15,0-8 0 0,0 5-25 0,0 0 0 16,5-2 0-16,-2-4 0 0,3 4 13 0,-1-4 1 15,3-5 0-15,4 3 0 0,-1-3-14 0,2 0 0 16,12-8 0-16,11-12 0 0,14-2 12 0,41-38 0 16,-41 27 0-16,2-4 1 0,59-47-13 15,-53 42 0-15,5-1 1 0,67-38 1 16,-64 41 0-16,6 4 0 0,-3-1-2 0,3 1 0 16,0-4 0-16,0 1-97 0,0-3-1 0,2 8 1 15,1-3 1-15,-1 9 96 0,76-37 0 16,-84 37 0-16,3 0-129 0,47-22 2 15,-69 21-1-15,-47 29-181 0</inkml:trace>
  <inkml:trace contextRef="#ctx0" brushRef="#br0" timeOffset="39800.44">818 4595 49 0,'0'0'-17'0,"0"0"17"0,0 0 0 0,0 0 0 0,33 0 0 0,-33 0 80 0,0 0 0 0,0 0 1 0,0 0-1 16,0 0-80-16,0 0 0 0,0 0 0 0,0 0 0 15,0 0 111-15,0 0 1 0,0 0-1 0,0 0 2 16,0 0-113-16,-5-6 0 0,5 6 0 0,0 0 0 0,0 0 55 16,0 0 1-16,0 0-1 0,0 0 1 0,0 0-56 15,11-2 0-15,2-4 0 0,7-3 0 0,-1 4 48 16,6-9-1-16,3 5 0 0,-4 4 1 0,-4 5-48 16,5-6 0-16,-6 3 0 0,3 3 0 0,-5 3 15 15,-4 3 0-15,1 8 0 0,-3-6 1 0,-8 6-16 16,8 34 0-16,-3-11 0 0,-2 8-4 15,-1 48 1-15,-5-54-1 0,0 3 1 0,6-5 3 16,-12 19 0-16,6-5 0 0,-5 5-9 0,-1 3 1 16,-7 3-1-16,-7-3 1 0,1 3 8 0,-34 59 0 15,23-65 0-15,2-5-45 0,-5-1 0 16,3-5 0-16,2-2 0 0,-2-4 45 0,2-2 0 16,-2-9 0-16,8-14 0 0,-3-6 8 0,6-8 1 15,5 0 0-15,3-5 0 0,2-4-9 0,-2-25 0 16,6 17 0-16,2-8-3 0,11-28 1 15,-2 19 0-15,13-8 0 0,9-43 2 16,-9 54 0-16,6 3 8 0,-6-5 0 0,6 10 0 16,3 0 0-16,-3 1-8 0,8 2 0 0,-3 6 0 15,3 0 0-15,6-3 9 0,0 6 0 0,-1 5 0 16,1 4 0-16,0 2-9 0,-1 0 0 0,4 0 0 16,2 8 0-16,0 3 30 0,-5 1 0 0,8 7 0 15,-3-5 1-15,0 6-31 0,42 8 0 16,-47-14 0-16,-1 3-113 0,40 11 0 0,-45-14-1 15,-3 0-128-15,12 14 114 0,-31-25-1 16,-11-3-187-16</inkml:trace>
  <inkml:trace contextRef="#ctx0" brushRef="#br0" timeOffset="40433.33">1078 6058 613 0,'0'0'21'0,"0"0"13"0,0 0 1 0,0 0 0 0,0 0 1 0,13 34 7 0,-2-15 0 16,-2 4 0-16,-4 5 0 0,-5 14-27 0,6 0 1 15,-6 9 0-15,5 0 0 0,-2 5 27 0,8 0 0 16,-3 1 0-16,-2 10 0 0,-6 9-58 0,5-6 0 15,-5-2 0-15,6-6 0 0,-3-3-180 0,2-3 0 0,4-5 1 16,7-3 0-16,-2-12 150 0,5-2 1 0,-10-6-2 16,-4-11 2-16,-5-17-99 0</inkml:trace>
  <inkml:trace contextRef="#ctx0" brushRef="#br0" timeOffset="41167.05">567 7842 13 0,'0'0'1'0,"0"0"0"0,0 0-1 16,30 0 1-16,-30 0 10 16,0 0 0-16,0 8 109 15,0 6 1-15,0-5 23 16,0 30 2-16,0-17-42 15,0 74 1-15,0-62 45 16,0 73 2-16,0-65-89 16,-6 73 1-16,6-75-44 15,9 89 0-15,-12-92-16 0,-8 92 1 16,3-78-23-16,-23 104 1 16,17-110-72-16,-30 76 1 15,36-96-181-15,-11 11 0 16,19-30 119-16,2-12-1 15,-2 6-3-15</inkml:trace>
  <inkml:trace contextRef="#ctx0" brushRef="#br0" timeOffset="41700.37">437 7906 914 0,'0'0'76'0,"25"31"1"0,-17-19-18 16,30 30 1-16,-26-34-90 16,29 20 0-16,-24-25-23 15,24 8-1-15,-30-2-6 16,17 5 1-16,-17-6 0 15,-3 26 1-15,-8-14 45 16,-25 81-1-16,11-64 69 16,-38 75-1-16,38-84 41 15,-25 37 1-15,28-48-80 0,3 11 0 16,8-17 54-16,6-8 0 16,-6-3-71-16,22-3 1 15,-6-8-24-15,70-26 0 16,-53 23 30-16,55-17 1 15,-66 26-15-15,42 5 0 16,-50-6-11-16,22 15 1 16,-28-7 8-16,20 29 1 15,-17-11-12-15,8 76 1 16,-19-57 20-16,-5 12 5 0,-4-3 1 0,4-3-6 16,5-9 0-16,0 1 66 0,0 2 1 0,-14-2-67 15,-5-9 0-15,-6 0 9 0,-3 0 1 0,-2-5-10 16,-3-4 0-16,-1 4 20 0,-4-6 2 0,13-6-22 15,6-3 0-15,7-2-73 0,4-6 1 0,-3-6 72 16,3 1 0-16,2-9-308 0,6 0 0 0,0-14 308 16,0-3 0-16,0-17-152 0,6-3 0 0,-6 6 152 0,-6 3 0 15,6 42-165-15</inkml:trace>
  <inkml:trace contextRef="#ctx0" brushRef="#br0" timeOffset="42033.68">928 7760 597 0,'28'11'-8'0,"2"17"1"0,-16-13 106 0,19 91 2 16,-16-41-44-16,-9 143 0 15,-8-132-23-15,6 166 1 16,-1-174-75-16,4 143 1 16,-4-152-198-16,39 90 0 15,-30-115 119-15,19 36-1 16,-24-67 69-16,-4 2 0 15,-5-5-7-15</inkml:trace>
  <inkml:trace contextRef="#ctx0" brushRef="#br0" timeOffset="42200.71">1387 8534 671 0,'0'0'5'0,"0"0"19"16,0 0-4-16,0 0 0 0,0 0 0 0,0 34 3 15,0-32-1-15</inkml:trace>
  <inkml:trace contextRef="#ctx0" brushRef="#br0" timeOffset="42466.83">1406 8582 864 0,'-5'0'15'0,"-1"0"0"0,3 2 1 0,-2 7-3 16,5 2 1-16,0-5-1 0,0 2 1 0,0 1-29 0,5-1 0 15,-2 3 0-15,3-8 1 0,-1 3 14 0,4-3 1 16,-4-1 0-16,9-2 0 0,-3-2 11 0,8-1 1 15,-5-6-1-15,0-5 1 0,-9 0-20 0,4-11 1 16,2-3-1-16,3 2 1 0,-1-2-28 0,4 0 1 16,-9 0 0-16,3 5 0 0,3 4 23 0,-6-4 0 0,3 1 0 15,-2 10-1-15,-9 7 48 0,0 2-1 0,5-5 0 16,-5 8 0-16,0 0 9 0,0 0 0 0,0 0 1 16,-5 8 0-16,5-5 32 0,0 2 1 0,0 15 0 15,0 17 0-15,-3 5-46 0,3 9 1 0,0-9 0 16,-6-6 1-16,6 7-29 0,0-7 0 0,6 1 0 15,-3-4 0-15,8-4-53 0,-6-1 1 0,-2-6 0 16,3-2 0-16,-6-3-59 0,5-3 2 0,1-3-1 16,-4-2 0-16,4-9-53 0,-1 0 0 0,9 0-1 15,0 0 2-15,0-6 111 0,2 3 0 0,-7-8 0 16,2-3 1-16,-11 14-70 0</inkml:trace>
  <inkml:trace contextRef="#ctx0" brushRef="#br0" timeOffset="42783.49">1942 8337 1281 0,'0'0'0'0,"0"0"47"16,0 0 1-16,0 0 7 15,-36 34 0-15,33-23-110 16,-27 25 1-16,22-27-1 16,-12 36-1-16,15-34 3 15,5 17 0-15,0-25-26 0,19 17 0 16,-13-12 14-16,27 20 0 15,-14-19 10-15,34 16 0 16,-39-16 72-16,10 19-1 16,-18-14 44-16,-3 14 1 15,-3-8 10-15,-9 75 2 16,-4-55-16-16,-37 89 0 16,31-92-71-16,-28 55 0 15,36-75-282-15,-9 9 0 16,20-26 133-16,-3-51 1 15,3 51-10-15</inkml:trace>
  <inkml:trace contextRef="#ctx0" brushRef="#br0" timeOffset="43017.31">2105 7515 1371 0,'0'0'0'0,"0"0"84"15,0 99 2-15,0-60-18 16,0 136 0-16,0-108 7 16,-25 138 2-16,20-126-59 15,-9 163 1-15,14-177-90 16,5 104 0-16,-5-107-127 16,6 132 2-16,-12-144-248 0,6 66 1 15,-5-83 327 1,5 32-1-16,0-65-41 0</inkml:trace>
  <inkml:trace contextRef="#ctx0" brushRef="#br0" timeOffset="43183.75">1627 8379 662 0,'0'0'0'16,"0"0"-222"-16,122-68 1 15,-89 49 172-15,91-32 1 16,-85 40 48-16,-9 8-13 0,37-3 1 16,-37 12-1-16,-30-6-50 0</inkml:trace>
  <inkml:trace contextRef="#ctx0" brushRef="#br0" timeOffset="43400.21">1387 8300 13 0,'0'0'-10'0</inkml:trace>
  <inkml:trace contextRef="#ctx0" brushRef="#br0" timeOffset="43616.78">2171 9139 640 0,'0'0'0'15,"0"0"-247"-15,39-48 1 16,-28 25 224-16,50-64 1 16,-61 87-57-16</inkml:trace>
  <inkml:trace contextRef="#ctx0" brushRef="#br0" timeOffset="43767.01">2525 9139 11 0,'0'0'0'0,"0"0"1"15,116-26 0-15,-94 15 0 16,17-31 0-16,-39 42-13 0</inkml:trace>
  <inkml:trace contextRef="#ctx0" brushRef="#br0" timeOffset="43950.16">2857 9302 1157 0,'0'0'0'16,"5"8"-73"-16,20 37 0 15,-17-31-94-15,-13 14 0 16,5-22-34-16,0-12 2 16,0 4 118-16,25-55 2 15,-25 57-9-15</inkml:trace>
  <inkml:trace contextRef="#ctx0" brushRef="#br0" timeOffset="44052.91">3127 9361 11 0,'0'0'0'0,"0"0"-9"16</inkml:trace>
  <inkml:trace contextRef="#ctx0" brushRef="#br0" timeOffset="211282.98">20596 1790 11 0,'0'0'0'0,"0"0"0"0,0 0 0 0,0 0 0 0,0-37 1 0,0 18-1 15,-5 2 1-15,-1 3-1 0,-2 8 0 0,3-2 0 16,-6 2 0-16,2-2 0 0,4 2 1 0,-1-2-1 0,-2-6 1 16,0-6-1-16,-6-39 0 0,11 17 0 15,6-9 0-15,5-56 0 0,-8 59 0 16,0 6 1-16,0-31-1 0,0 39 0 0,-5 3 0 16,-4-31 0-16,4 43 0 0,-4 7 0 15,-7 7 0-15,2-1 0 0,-5 3 47 16,-34 6 1-16,20 8-1 0,-6-2 1 15,-38 19-48-15,52-20 0 0,11 1 64 16,-16 10-1-16,16-19 0 0,0 0 1 16,-5 0-64-16,3 0 0 0,-4-5 106 0,-18-4-1 15,15-5 1-15,-1 0-1 0,-23-22-105 16,27 16 0-16,1 3 91 0,0 3 1 16,-1 0-1-16,-5 0 1 0,-2 0-92 0,2 3 0 15,0 2 0-15,-8 1 0 0,2 2 69 0,4 3 0 16,-6 6 0-16,-6 3 0 0,6-1-69 0,-42 18 0 15,37-9 0-15,-1 0 46 0,-36 14 0 16,45-14 0-16,-3 3 0 0,-42 17-46 16,39-20 0-16,-2 0 23 0,-40 17 0 15,34-17 0-15,-3 0 2 0,-50 6-25 16,48-12 0-16,2-8-50 0,-55 0 2 16,55-8 0-16,2 2 0 0,-51-16 48 15,49 16 0-15,3 3-32 0,-53-2 1 16,39 5-2-16,0 5 2 0,-61 18 31 15,56-9 0-15,-1 3-35 0,-66 30 0 16,67-24 0-16,2-1 1 0,-69 35 34 0,61-24 0 16,-3 4-4-16,0-3 1 0,9 2-1 0,-3-5 1 15,8 9 3-15,2-9 0 0,-2-3 0 0,0 0 0 16,6 0 39-16,-53 14 0 0,52-28 0 0,4 0 0 16,-51 15-39-16,50-15 0 0,3-6 42 15,-49 12 1-15,43-12-1 0,9-2 0 16,-47 8-42-16,36-6 0 0,2 9 28 15,-63 17 0-15,55-20 0 0,-2 0 0 16,-59 14-28-16,70-14 0 0,-1 3-4 16,-38 23 1-16,47-26 0 0,5 8 0 15,-32 15 3-15,37-18 0 0,4 4 15 0,-22 19 1 16,27-25 0-16,5 8 0 0,7-8-16 16,-7 3 0-16,6-6 0 0,1 0 13 0,-4 0 0 15,-2 0 0-15,-1 0 0 0,1 3-13 0,-3 3 0 16,3-6 0-16,2 0 0 0,0 0 17 0,-2 0 1 15,8-5-1-15,3-1 1 0,5 3-18 0,-5 12 0 16,2-9 0-16,6 0 36 0,6 14 0 16,-1-6 0-16,9-2 2 0,16 25-38 15,-2-22 0-15,11 2-5 0,38 20 1 16,-36-31-1-16,9-3 1 0,52 6 4 16,-44-8 0-16,-2 2-4 0,71 3 1 15,-64-6 0-15,-2 7 0 0,74 13 3 16,-57-14 0-16,-1 0-8 0,86 17 2 15,-80-17-1-15,0 5 1 0,0-4 6 0,11 4 0 16,-3-2 0-16,5 3 2 0,7-3 1 0,-7 8-1 16,-5-2 1-16,1-4-3 0,93 32 0 0,-94-23 0 15,0 3 17-15,91 31 0 0,-91-34 0 16,3 0 0-16,100 23-17 0,-86-37 0 16,5 0 46-16,108 8 0 0,-105-13 0 0,0 2 0 15,110 6-46-15,-115-3 0 0,-1-8-2 16,111 16 0-16,-113-13 0 0,3 2 0 15,96 11 2-15,-105-13 0 0,3 2 44 16,102 12-1-16,-102-15 0 0,3-2 1 16,104 8-44-16,-107-14 0 0,-2 3-25 15,98-3 1-15,-104-3 0 0,0 3 0 16,79-12 24-16,-82 4 0 0,0-6-22 0,91-17 0 16,-102 17-1-16,3-6 1 0,71-28 22 15,-77 23 0-15,1-9 7 0,59-28 1 16,-82 31 0-16,-5-2 0 0,19-35-8 15,-47 40 0-15,-12 0-11 0,-4 0 0 16,-4 0 0-16,-5 0 1 0,-5-1 10 0,-12-30 0 16,3 31 0-16,-2-6 21 0,-17-30 0 15,19 30 1-15,-6 3 0 0,-18-39-22 16,13 33 0-16,-5-5-10 0,-31-43 1 16,28 40 0-16,-1 3 0 0,4-6 9 0,-3 3 0 15,3-8 0-15,-4 2-16 0,-29-58 2 16,35 52-1-16,-5 1 1 0,-25-65 14 15,19 65 0-15,3-3-21 0,-2 5 1 0,-4 1 0 16,-7 5 0-16,2 3 20 0,-69-45 0 16,55 45 0-16,-3 11-24 0,-77-39 1 15,70 45 0-15,-1 3 0 0,-88-15 23 0,74 26 0 16,-5 0-45-16,-103-6 2 0,98 6-1 16,-1 6 1-16,-102-12 43 0,100 6 0 15,-9-3-76-15,-99-22-1 0,107 22 1 0,4-8 1 16,-1-1 75-16,-5 7 0 0,0-4 0 0,-3 3-114 15,0 1 2-15,-3-4-2 0,-3 1 2 0,111 22-743 16</inkml:trace>
  <inkml:trace contextRef="#ctx0" brushRef="#br0" timeOffset="-196779.36">22989 608 11 0,'0'0'0'0,"0"0"0"0,0 0 0 0,0 0 1 16,0 0-1-16,0 0-9 0</inkml:trace>
  <inkml:trace contextRef="#ctx0" brushRef="#br0" timeOffset="-196280.43">23002 594 11 0,'0'0'0'0,"0"0"0"15,0 0 0-15,0 0 1 0,0 0-1 16,0 0 1-16,0 0-1 0,0 0 0 0,0 0 20 15,0 0 0-15,0 0 0 0,0 0 0 16,0 0-20-16,0 0 0 0,25 9 122 16,-16-9 1-16,-9 0-1 0,0 0 1 15,0 0-123-15,0 0 0 0,0 0 61 16,0 14 1-16,0-14 0 0,5 11 0 16,3 12-62-16,-2-4 0 0,-1-5 31 0,1 17 0 15,-3-11 0-15,2 3 0 16,-5-4-31-16,-5 4 0 0,2 5 0 0,0 0 28 0,-5 31 1 15,0-31 0-15,2 0 0 0,-19 23-29 16,11-26 0-16,-5-2 0 0,-20 13 1 16,20-16-1-16,0 3 1 0,-20 8-1 15,20-20 0-15,5-8 12 0,-11 8 1 16,11-11-1-16,-2 3 1 0,-1 2-13 16,12-5 0-16,-1-5-15 0,6 2 1 15,0 3 0-15,-5-11 0 0,16-12 14 16,-3 1 0-16,6-15-25 0,2 3-1 0,4-2 1 15,-1-7 1-15,6 1 24 0,27-31 0 16,-32 39 0-16,5 12 2 0,21-26 0 16,-26 31 0-16,-1 6 0 0,20-6-2 15,-25 17 0-15,5 0 5 0,11-6 1 16,-10 6 0-16,2 0 0 0,28 6-6 16,-28-3 0-16,-3 2-27 0,11 4 1 0,-24-3-1 15,2 8 1-15,-2-6 26 0,-6 6 0 0,2 6 0 16,-2 2 32-16,-2 40 0 0,-4-17 0 15,-2 3 1-15,-3 48-33 0,5-48 0 0,6-6 4 16,6 42 1-16,-1-53-1 0,9 3 1 16,11 11-5-16,-11-31 0 0,5-6-107 15,20-8 1-15,-28-11-1 0,-11 11-431 16</inkml:trace>
  <inkml:trace contextRef="#ctx0" brushRef="#br0" timeOffset="-194847.05">23165 6246 11 0,'0'0'0'0,"0"0"0"0,0 0 0 0,0 0 1 16,0 0-1-16,0 0 1 0,0 0-1 15,0 0 0-15,0 0 0 0,31-33 1 16,-28 24-1-16,-1 4 1 0,7 2-1 16,-9 3 0-16,2-3 126 0,4 0 1 15,-6 3-1-15,5-8 1 0,-5 8-127 0,0 0 0 16,0 0 46-16,0 0 1 0,0 8 0 15,-2 6 0-15,-7 23-47 0,1-3 0 16,-3 11 30-16,-5 53 2 0,10-56-2 16,-2 3 1-16,2 6-31 0,1 2 0 0,-1-8 0 0,3 3 19 15,3 54 0-15,-2-60 0 0,-1-6 1 16,3 35-20-16,0-43 0 0,-6-9 3 16,6 12 1-16,0-17 0 0,0-14 0 15,-5 6-4-15,5-6 0 0,0 0 15 16,0 0 1-16,-6 0-1 0,6 0 1 15,3-20-16-15,0 1 0 0,2-7-5 0,1-2 0 16,-1-25 0-16,9-3 0 0,0-12 5 0,5-67 0 16,-10 70 0-16,2 3 14 0,11-53 0 15,-11 53 0-15,3 9 1 0,-1-1-15 16,-2 9 0-16,1 9 0 0,1-4 37 0,1 9-1 16,-3 6 0-16,3 8 1 0,0 9-37 0,-3-4 0 15,3 10 0-15,-6-10 0 0,3 10 64 0,-5 2 2 0,16-6-1 16,5-3 0-16,9 4-65 0,-3-4 0 0,6 1 0 15,-9 2 0-15,6 1-2 0,0-1 0 0,-8 9 0 16,-3 5 0-16,-3 6 2 0,-3-5 0 0,0 11 0 16,-2 8 0-16,-3 3 14 0,5 53 1 15,-13-42 0-15,-1 14 0 0,4 51-15 16,-1-56 0-16,3 0 28 0,-6-1 1 0,-2 12-1 16,8-8 1-16,-3 2-29 0,9 56 0 15,-14-64 0-15,0 3-167 0,5 33 0 16,-8-44 1-16,5-1-145 0,-5-8 166 0,0 3 0 0,0-3 1 15,0-31-118-15</inkml:trace>
  <inkml:trace contextRef="#ctx0" brushRef="#br0" timeOffset="-193796.76">22848 12171 629 0,'0'0'0'0,"0"0"0"0,0 0 25 0,0 0 0 15,0 0 0-15,0 0 0 0,0 0-25 16,0 0 0-16,0 0 44 0,0 0-1 16,0 0 0-16,0 0 0 0,38-25-43 15,-32 22 0-15,8-5 20 0,16-9 1 16,-19 9-1-16,-2-1 1 0,4-2-21 16,-13 11 0-16,6 3 26 0,-6 19 1 15,-3-5-1-15,0 11 1 0,1 9-27 0,-1 16 0 16,-3 6 0-16,1 9 63 0,-4 70 0 15,9-79 1-15,-5-3 0 0,-3 40-64 0,2-51 0 16,-2-12 40-16,-3 29 1 0,11-36 0 16,5-9 0-16,-5 8-41 0,0-25 0 15,0 0-39-15,0-11 1 0,0 11 0 16,0 0 0-16,3-17 38 0,0 3 0 0,5-14 15 16,-2-46 1-16,7 24 0 0,-1-9 0 15,1 0-16-15,4-6 0 0,-1-8 0 0,4 2-24 16,21-75 0-16,-19 79 0 0,6 5 0 15,22-62 24-15,-28 70 0 0,3 9-26 16,-3 3 0-16,3 8 1 0,-1 4 0 0,-4 1 25 0,-1 15 0 16,-8 3 0-16,3 8 0 0,-8 3 70 0,-4 9 0 15,9 2-1-15,-2 0 1 0,2 3-70 0,14 37 0 16,-6-17 0-16,3 5 52 0,22 48-1 16,-30-56 0-16,3 3 0 0,10 31-51 15,-13-20 0-15,-6 8 3 0,3-2 1 16,-5 11 0-16,-6 11 0 0,0 0-4 0,-6 73 0 15,-5-78 0-15,3 2 11 0,-6-2 0 0,9-15 0 16,5-2 0-16,0-3-11 0,0-6 0 0,8-34 0 16,-5-2 0-16,30-46-117 0,25-69 0 15,-25 30 1-15,-33 79-944 0</inkml:trace>
  <inkml:trace contextRef="#ctx0" brushRef="#br0" timeOffset="-183830.1">24411 11572 617 0,'0'0'0'0,"0"0"0"0,0 0 0 0,0 0-119 0,0 0 1 0,0 0 0 16,0 0-1-16,-25 23 119 0,14-23 0 0,3 3 0 15,3 2 0-15,-9-5 34 0,0 3 0 0,-5 0 0 16,-6 0 2-16,-6 2-36 0,4-5 0 0,-1 3 0 15,9 3 0-15,2-1 2 0,3-5 0 0,3 3 0 16,3 0 0-16,-6 0-2 0,0 2 0 0,9-2 0 0,-6 3 0 16,3-1-2-16,-3-5 1 0,-3 6 0 0,3 2 0 15,0-5 1-15,0 3 0 0,0 0 0 0,2-6 0 0,-2 2 108 16,11-2 0-16,-5 6 1 0,2 0-1 0,3-6-108 16,-6 2 0-16,6-2 0 0,0 0 0 0,0 0 130 15,-2 6-1-15,4 0 1 0,7-4-1 0,2-2-129 16,0 0 0-16,8 6 0 0,6-6 0 0,8 0 86 15,0 0 0-15,0 0-1 0,-5-6 2 0,8 4-87 16,-3 2 0-16,-5-6 0 0,5 3 0 0,3 0 66 0,-3 1 1 16,6 2-1-16,-6-6 2 0,5 0-68 0,1 4 0 15,0-7 0-15,-3 3 0 0,5-5 63 0,-2 3 1 16,-1 2-1-16,-4-2 2 0,1 2-65 0,1-2 0 16,3 2 0-16,0-2 0 0,-1-1-50 0,1 1-1 15,5 2 1-15,-5 3 0 0,5 0 50 0,3 1 0 16,-19 2 0-16,2-6 0 0,-11 12-189 0,1-6 0 15,-15 2 1-15,-5 4-1 0,-11 3 8 0,3-1 1 0,-9 3-1 16,4-2 0-16,13-9-136 0</inkml:trace>
  <inkml:trace contextRef="#ctx0" brushRef="#br0" timeOffset="-183513.16">24411 12202 1213 0,'0'0'0'0,"0"0"0"0,0 0 85 0,0 0 0 0,0 0-1 16,28-22 2-16,-28 25-86 0,0-3 0 0,0 0 27 16,5 0 1-16,4 3 0 0,5-3 0 15,21 0-28-15,-12 2 0 0,10 7 20 16,44 8 0-16,-38-20 0 0,-1-6 1 15,40-13-21-15,-40 8 0 0,1 5-103 16,49-19 1-16,-49 9-1 0,5 2 1 16,48-17 102-16,-40 14 0 0,0 6-192 0,53-14 0 15,-55 14 0-15,-6 3-82 0,48-15 193 16,-59 15 0-16,-33 11-162 0</inkml:trace>
  <inkml:trace contextRef="#ctx0" brushRef="#br0" timeOffset="-180396.55">24558 6013 673 0,'0'0'0'0,"0"0"0"0,0 0 0 0,0 0 33 0,0 0 0 0,2 34 1 0,4-26 0 0,2-8-34 16,-8 0 0-16,6 0 0 0,-3 0 0 0,-3 0 65 16,11 0 1-16,-3 0-1 0,6 0 2 0,8 0-67 15,5 0 0-15,-2-5 0 0,8-1 0 0,-2-3 90 16,2 1 1-16,0 0 0 0,-5 2 0 0,2-2-91 15,-2-4 0-15,5 4 0 0,3-1 0 0,5 1-22 0,1-3 1 16,-1 2 0-16,3-5 0 0,3 6 21 0,3 2 0 16,-3-2 0-16,-3-6 0 0,3 2-179 0,3 4 0 15,-11-1 1-15,-1 4 0 0,1 10 87 0,-6-5 0 16,-14 3 0-16,-10 3 1 0,-9-6-114 0</inkml:trace>
  <inkml:trace contextRef="#ctx0" brushRef="#br0" timeOffset="-180146.51">24555 6576 1191 0,'0'0'0'15,"0"0"0"-15,0 0 0 0,41 8 35 0,-10-2 1 0,-6-6 0 0,2 0 0 16,6-9-36-16,56-10 0 0,-39 2 0 15,10-3 42-15,62-42 0 0,-50 40 0 0,5-12 0 16,80-25-42-16,-85 25 0 0,3 6-38 16,74-31 1-16,-83 28-1 0,3 0 1 15,-5 0 37-15,-3 3 0 0,-3 5 0 0,0-2-118 16,-11 0 1-16,-11-3-1 0,-9-6 2 0,-27 34-547 16</inkml:trace>
  <inkml:trace contextRef="#ctx0" brushRef="#br0" timeOffset="-179780.7">26942 5557 1281 0,'0'0'0'0,"0"71"0"0,0 2 82 0,2 95 1 0,-10-89-1 16,-3 14 2-16,-8 112-84 0,19-109 0 16,8 3-135-16,33 92 2 0,-5-107-2 0,14-5-72 15,63 50 134-15,-66-86 0 0,-47-43-570 16</inkml:trace>
  <inkml:trace contextRef="#ctx0" brushRef="#br0" timeOffset="-176646.33">26646 11319 729 0,'0'0'0'0,"0"0"0"0,61-8-17 0,19-7 0 0,-52 15 0 0,-9 0 0 16,11-5 17-16,-16 2 0 0,-3 3 144 0,-5 0-1 16,-6 0 1-16,8 0-1 0,0 3-143 15,-2 2 0-15,2 1 78 0,9 3-1 16,-17-7 0-16,5 10 2 0,3 2-79 15,-2 0 0-15,-6 0 32 0,3 3 1 16,-1 8-1-16,-4 12 1 0,-1 5-33 0,-5 8 0 16,-1-7 0-16,-2-4 0 0,-5 0 37 0,-4-2 0 15,-4 14 0-15,-4 2 1 0,-2 6-38 0,-42 65 0 16,33-57 0-16,-2 7 61 0,-4-1 1 0,-2-3 0 16,3-2 1-16,0 5-63 0,-39 42 0 15,50-67 0-15,5-11 17 0,-35 19 1 16,44-28-1-16,5-11 1 0,-11 8-18 15,17-19 0-15,8-6 7 0,-3-14 0 16,0 8 0-16,3 0 0 0,0 1-7 0,3-21 0 16,2-7 0-16,6-18 37 0,-5-5 0 0,8 5 0 0,0 3 1 15,5 6-38-15,0 0 0 0,6-3 0 0,-6 0 0 16,6 3-22-16,31-34 1 0,-34 59 0 16,-3 11 0-16,17-8 21 0,-20 14 0 15,-2 6 29-15,19 11 1 0,-13-3 0 0,5 5 0 16,2 4-30-16,4 5 0 0,5 3 0 0,2 6-1 15,1 2 1-15,-3-2-1 0,2 5 1 0,-4-8 0 16,37 41 0-16,-26-44 0 0,-1 0-47 16,53 20 0-16,-39-31 0 0,8-15 1 15,75 9 46-15,-75-19 0 0,3-6-125 16,3-6 2-16,-11-34-1 0,-6-17 0 0,-55 68-1129 0</inkml:trace>
  <inkml:trace contextRef="#ctx0" brushRef="#br0" timeOffset="-175047.57">24425 1005 11 0,'0'0'0'0,"0"0"0"0,0 0 0 0,0 0 1 0,0 0-1 0,0 0 1 0,0 0-1 16,0 0 0-16,0 0 109 0,0 0 1 16,0 0 0-16,0 0 0 0,0 0-110 15,0 0 0-15,0 0 86 0,8 28-1 16,-8-25 0-16,0-3 2 0,-8 20-87 16,-3-3 0-16,3 16 37 0,-23 38 0 15,18-43 0-15,2 8 1 0,-9 24-38 16,17-27 0-16,-5-5 26 0,-8 37 1 15,7-37 1-15,4 0-1 0,-9 3-27 0,3 3 0 16,0-6 0-16,3 6 15 0,-1-3 1 0,4-11 0 16,-9 2 0-16,3-8-16 0,3 0 0 0,-3-8 0 15,8 2 0-15,3-8-8 0,8-5 1 0,-8 5-1 16,0 0 1-16,0 0 7 0,6-9 0 0,13-13 0 16,3-12 0-16,14-17-15 0,36-50 1 15,-45 45-1-15,4 0 1 0,27-65 14 0,-31 70 0 16,-2-5-8-16,0-1 1 0,0-7 0 0,-3 2 1 15,3 3 6-15,16-62 0 0,-16 73 0 0,0 11 2 16,22-36 0-16,-30 59 0 0,-1 9 0 16,9 10-2-16,-14-5 0 0,-11 14 54 15,11 23-1-15,0-3 0 0,6 2 0 16,2 6-53-16,-13 9 0 0,-4 0 0 0,-2-1 60 16,-5 71 0-16,-3-59 0 0,-6 3 0 15,-14 70-60-15,12-68 0 0,2 9 35 16,-25 65 0-16,20-76 1 0,-1-9-1 0,-13 51-35 15,22-62 0-15,3-9-136 0,8 21 2 16,0-38-1-16,3-4 1 0,16-13 134 16,-8-4 0-16,0-13-170 0,25-27 0 15,-14 8 1-15,-22 34-247 0</inkml:trace>
  <inkml:trace contextRef="#ctx0" brushRef="#br0" timeOffset="-174741.99">25143 1098 673 0,'0'0'0'0,"0"0"0"0,33-6-129 0,31-2-1 0,-31 2 1 0,9-2-1 0,40-3 130 0,-51 16 0 15,-9 1 110-15,17 2-1 0,-17-2 0 16,11-6 1-16,39 8-110 0,-34-2 0 0,15 2 45 16,44 1 0-16,-51-4 0 15,4 1 1-15,33 3-46 0,-44-9 0 16,-6 5-127-16,22-5 2 0,-36 0-1 0,-7 0 1 16,-4 3 125-16,-8-3 0 0,0 0-32 15,-17 11 2-15,-2-2-1 0,19-9-103 16</inkml:trace>
  <inkml:trace contextRef="#ctx0" brushRef="#br0" timeOffset="-174479.47">25176 1576 651 0,'0'0'0'0,"0"0"0"16,25 0 0-16,14 6 74 0,13-3 1 0,-7 2-1 15,-1 1 0-15,-5-6-74 0,2 3 0 0,-2 2 0 16,-1-5 0-16,1 6 65 0,5 2 1 0,3 1-1 16,0-1 1-16,-3 4-66 0,1-4 0 0,-7-2 0 15,-5 2 0-15,0 1-38 0,-2 2 1 16,2-3 0 0,-5-2 0-16,2 2 37 15,20 6 0-15,-31-14 0 16,-2 6-144-16,-4-6 1 0,4 0-1 0,-6 0 1 0,-11 0-223 15</inkml:trace>
  <inkml:trace contextRef="#ctx0" brushRef="#br0" timeOffset="-173930.14">27141 870 539 0,'0'0'0'0,"0"0"0"15,0 0 0-15,0 0 56 0,0 0 1 0,0 0 0 16,0 0 0-16,0 0-57 0,-50 42 0 16,30-28 0-16,1 12 135 0,-33 36 1 15,27-29-2-15,3-2 2 0,-14 34-136 16,22-23 0-16,-5 0 76 0,-12 43 0 16,23-40 1-16,0 11 0 0,-3-5-77 0,2-3 0 15,4 2 0-15,5-2 42 0,0 39 1 16,5-45 0-16,4-11 0 0,18 31-43 0,-7-34 0 15,10-5 23-15,39 19 0 0,-22-28-1 16,5-8 1-16,64-12-23 0,-63-2 0 16,5-6 12-16,52-29 0 0,-65 15 0 15,-4-8 0-15,-2 2-12 0,-3-11 0 0,-3-3 0 16,-6-8 48-16,23-65 0 0,-30 56 1 0,-1-8-1 16,8-68-48-16,-15 68 0 0,-4 6-32 15,-3-77 1-15,-13 71-1 0,-6 3 1 16,-27-60 31-16,13 83 0 0,-11 1-2 15,-57-7 0-15,30 45 0 0,-9 16 0 16,-83 40 2-16,81-17 0 0,-6 22-168 0,6 6-1 16,11-8 0-16,-1 2 1 0,67-53-814 0</inkml:trace>
  <inkml:trace contextRef="#ctx0" brushRef="#br0" timeOffset="-129630.16">25873 13204 528 0,'0'0'0'0,"0"0"0"0,0 0 0 0,60-23-11 0,-15 9-1 0,-7-2 1 0,-5-1 0 0,6 3 11 15,-6-6 0-15,0 6 0 0,-2 3 0 0,-1 5 154 0,-2-3 0 16,-3 4-1-16,2-4 2 0,4 4-155 0,5 5 0 15,5 0 0-15,6 0 0 0,-3-6 84 0,9 3 1 16,5 1 1-16,2-1-1 0,9 3-85 0,3-6 0 16,-3 0 0-16,3 4 0 0,3-7-56 0,-1 4 0 15,4-7-1-15,-4 4 2 0,4-1 55 0,2 1 0 0,-11-3 0 16,-8-3 0-16,-3-3-107 0,41-20-1 16,-63 12 1-16,-36 25-564 0</inkml:trace>
  <inkml:trace contextRef="#ctx0" brushRef="#br0" timeOffset="-129063.49">26527 7245 1292 0,'0'0'0'0,"33"-8"0"0,14-6-36 0,61-20 2 16,-58 28-1-16,-3 4 1 0,44 2 34 16,-52 0 0-16,-1 0 9 0,-7 0 1 0,2 5 0 0,0 4 0 15,8-9-10-15,1 5 0 0,5 4 0 0,5-9 0 16,6 2-15-16,69-4 1 0,-58-10 0 15,6-4 0-15,80-35 14 0,-72 23 0 16,2-9-155-16,75-42 1 0,-85 37-1 0,-75 42-349 16</inkml:trace>
  <inkml:trace contextRef="#ctx0" brushRef="#br0" timeOffset="-128379.72">26328 1897 943 0,'0'0'0'0,"45"-8"0"0,13-7 2 0,82-13 1 16,-65 9 0-16,2 2 0 0,6-3-3 0,0-2 0 16,-3 2 0-16,3-3 40 0,0-5 1 0,14 6-1 15,8 2 1-15,2 6-41 0,7-6 0 0,7 9 0 16,-5 5 0-16,3 6-189 0,8 0 0 0,-3 0 1 16,3-8-1-16,-127 8-82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58:53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17964 2758 11 0,'0'0'0'0,"0"0"0"0,0 0 0 0,0 0 1 0,0 0-1 0,0 0 1 0,0 0-1 15,0 0 0-15,0 0 0 0,0 0 1 16,0 0-1-16,0 0 1 0,0 0-1 16,0 0 0-16,8-34 0 0,17 20 0 15,-6 6 0-15,9-1 1 0,41-11-1 16,-36 12 0-16,6 2 25 0,44-8 0 15,-45 9 0-15,1 2 0 0,38-3-25 16,-35 3 0-16,2-2 78 0,33-4 1 16,-30 4-1-16,3-4 1 0,47-5-79 15,-45 9 0-15,-2-1 61 0,55-2 1 16,-61-1-1-16,3 3 1 0,44-8-62 16,-46 14 0-16,-7 6 38 0,40 8 0 15,-40-14 1-15,-5 9-1 0,31 10-38 16,-31-10 0-16,0 5 17 0,31 17 1 15,-39-20-1-15,8 3 1 0,25 9-18 0,-25-18 0 16,0-5 25-16,31 3 1 0,-31-3 0 16,5-3 0-16,40-2-26 0,-45-1 0 0,6 3-39 15,38-11 0-15,-44 8 0 0,6-2 0 16,38-3 39-16,-44 8 0 0,3-6-57 16,30-5-1-16,-35 9 1 0,2-4 0 15,30-10 57-15,-32 10 0 0,-1 4-33 16,34-18 0-16,-37 23 0 0,4-6 0 15,21 1 33-15,-32 2 0 0,-7 6-51 0,15 0 1 16,-17-6 0-16,-5 0 0 0,2-3 50 16,-8 6 0-16,5-2 50 0,-5 2 1 15,0 0-1-15,0 0 1 0,0 0-51 16,-8-6 0-16,3 12 36 0,-34 2 0 16,6-5-1-16,-11 8 1 0,-48 12-36 15,62-18 0-15,2 4 26 0,-30 5 1 16,20-9-1-16,5-2 1 0,-45 8-27 15,34-11 0-15,-3 9 22 0,-47-4 2 16,47-5-1-16,0 0 0 0,-49 0-23 16,51 0 0-16,1 0-11 0,-47 0 1 15,44 0 0-15,3 0 0 0,-53 0 10 16,47-5 0-16,4 5 4 0,-57 5 1 16,56-5-1-16,-2 9 1 0,-45 5-5 15,50-6 0-15,-6-2-12 0,-44 17 1 16,50-15-1-16,-1 6 0 0,-46 11 12 15,47-22 0-15,0 3 0 0,-36-1 0 0,41-2 0 16,0 3 0-16,-32 2 0 0,37-2 0 16,4 2 14-16,-28 1-1 0,25-4 0 15,0 4 1-15,-39 11-14 0,36-15 0 0,3-2-34 16,-44 8-1-16,43-11 1 0,1 0 1 16,-39 0 33-16,42 0 0 0,0 0-34 15,-28 0 1-15,30 0-1 0,0 9 1 16,-27-4 33-16,33-5 0 0,3 3-90 15,-17 3 1-15,19-6 0 0,6 0 0 16,-8 0 89-16,5 0 0 0,9 0-24 0,-9-6 1 16,8 6 0-16,-2-3 0 0,2 6 23 15,6-3 0-15,-5 6 31 0,-3-6 1 16,2 3-1-16,1-1 1 0,5 7-32 16,-9-6 0-16,4 2 41 0,5 4 0 15,0-9-1-15,0 5 1 0,5 1-41 16,-5-6 0-16,9 0 53 0,10-6 0 15,-8 6 1-15,5-5 0 0,20-4-54 16,-11 1 0-16,3-3 72 0,19-6 1 16,-31 17 1-16,-2 0-1 0,17 5-73 15,-15-5 0-15,1 3 17 0,19 3 1 16,-6-6-1-16,-2 0 1 0,41 0-18 16,-39 0 0-16,6-9 24 0,41-5 0 15,-38 9 1-15,0-4 0 0,49-10-25 16,-41 10 0-16,0 3-2 0,47-2 0 15,-47 8 0-15,3 0 1 0,21 3 1 16,-37 2 0-16,-1 1-181 0,50 3 1 0,-45-4 0 16,-38-5-200-16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59:17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15674 9904 11 0,'0'0'0'0,"0"0"0"0,0 0 0 0,0 0 1 15,0 0-1-15,0 0 1 0,-36 14-1 16,33-14 0-16,-2 0 0 0,-9 3 1 16,3 5-1-16,3 1 1 0,-28 5-1 15,19-9 0-15,1 1 3 0,-12 2 0 16,17-8 0-16,8 3 0 0,-8-6-3 0,3 3 0 16,2-5 76-16,-8-1 0 0,3 3 1 15,-2-2-1-15,-26-9-76 0,20 11 0 16,-1 3 64-16,-24 0 0 0,19 3 1 0,3 5 0 15,-28 9-65-15,23-9 0 0,-6 6 74 16,-25 15 1-16,38-15 0 0,1 0 0 16,0 0-75-16,-1-3 0 0,1 0 0 0,0 3 37 15,-1-5 1-15,1 5-1 0,-1 3 2 0,7 0-39 16,-7-3 0-16,4 0 0 0,-1-3 0 0,1 0 64 0,2-5 1 16,3 5-1-16,2 0 2 0,-4 3-66 15,-1 1 0-15,3-1 0 0,-3 0 0 0,0 8 47 0,3-2 0 16,-3 2 0-16,-5 1 1 0,5-1-48 0,-11 29 0 15,20-31 0-15,5-6 9 0,0 8 0 16,-6-10 0-16,12-4 1 0,-6 9-10 16,5-6 0-16,1-5 33 0,13 11-1 15,-5-9 0-15,0 1 0 0,30 10-32 16,-19-10 0-16,8-4-27 0,25 1 0 16,-30-3 0-16,2 0 1 0,25-3 26 15,-19-3 0-15,3 0 24 0,33-3 0 16,-39 3 0-16,5 1 0 0,45-1-24 15,-41-3 0-15,2 3 28 0,53-2 0 16,-59 5 0-16,7 0 1 0,37 3-29 16,-35-6 0-16,-2 3 21 0,46 3 1 15,-47-1-1-15,3 1 0 0,44 3-21 16,-47-3 0-16,-5 2 70 0,44 4 0 0,-45-4 1 16,4 1 0-16,27 2-71 0,-30-2 0 15,-3-6-3-15,38 3 0 0,-35 0 0 16,-1-3 1-16,40-3 2 0,-37 3 0 0,3-3 8 15,39 3 1-15,-44 0-1 0,0 0 1 16,32 3-9-16,-32-3 0 0,-6 3 27 16,39-1 0-16,-41-2 0 0,2 0 1 15,30 6-28-15,-30-6 0 0,6 0-7 16,33 3 0-16,-33 0 0 0,-6-3 1 16,38 3 6-16,-35 2 0 0,0-2 49 0,33 8 1 15,-41-2-1-15,2-4 0 16,28 9-49-16,-24-5 0 0,-1-6-15 0,36 8 0 15,-42-11 0-15,4 3 1 0,30 0 14 16,-26-3 0-16,4 0 17 0,36 0 1 16,-42 2-1-16,3 4 1 0,22 0-18 15,-25-4 0-15,-8 4 20 0,2 0 0 0,-2 2 0 16,0-5 0-16,-6 3-20 0,1-1 0 0,2 4 0 16,3-7 0-16,2 4 21 0,4 0 0 0,-6-1 1 15,2-2-1-15,9 3-21 0,0-6 0 0,-3 0 0 16,3 0 0-16,-3-6 18 0,0 3 1 0,3 0-1 15,-3 1 1-15,1 2-19 0,29-14 0 16,-30 8 0-16,-8 3-56 0,33-11 1 16,-25 8-2-16,-5-2 2 0,36-12 55 15,-31 12 0-15,-6 2-2 0,29-8 0 16,-34 9 0-16,2 2 0 0,26-11 2 0,-25 8 0 16,3 3-18-16,30-11 1 0,-31 3-1 15,9 2 1-15,31-10 17 0,-37 10 0 16,6 4-28-16,33-9 0 0,-41 5-1 15,2 4 1-15,28-9 28 0,-30 11 0 0,2-6-9 16,25-5 1-16,-24 0-1 0,-1 6 1 16,31-12 8-16,-31 6 0 0,3 0-22 15,17-14 1-15,-22 11-1 0,-9 11 1 16,0-8 21-16,-5 9 0 0,0 2 0 0,-3 3 36 16,-3 0 1-16,3 0-1 0,-5-3 1 0,2 3-37 15,0 0 0-15,-2-3 0 0,-1 3 0 0,1 0-28 0,-1 0 1 16,4-6 0-16,-9 4 0 0,5 2 27 0,1 0 0 15,2 0 0-15,-8 0 0 0,6-3 6 0,-6 3 0 16,0 0 0-16,0-3 0 0,0 3-6 0,0-11 0 16,0 2 0-16,-6 1 0 0,6-6 19 0,-5 0 1 15,2-6-1-15,-3 3 1 0,1 3-20 0,-4-8 0 16,4 5 0-16,-9 0 0 0,3 0-23 0,0 3 1 0,3 3 0 16,-6-3 0-16,-3 0 22 0,1-1 0 0,-1 1 0 15,-2 6 0-15,0-1 3 0,-23-10 1 16,17 10 0-16,0 4 0 0,-22-12-4 15,17 11 0-15,2-2-21 0,-30-12 1 16,28 12-1-16,2-4 1 0,-30-10 20 16,28 13 0-16,-3 1-6 0,-33-6 1 15,27 8 0-15,6-2 0 0,-45-6 5 16,40 3 0-16,-1 2-14 0,-38-13 0 16,32 8 0-16,4 5 1 0,-47-8 13 0,41 9 0 15,3-1-2-15,-59-5 1 0,56 0 0 16,-5 3 0-16,-50-12 1 0,52 9 0 15,3-3-15-15,-3 3 0 0,3 0 0 0,3 0 0 0,3 0 15 16,-9 3 0-16,3 3 0 0,-6-1 0 0,4 3-4 16,-4 4 1-16,1-10 0 0,-6 10 0 0,0-4 3 15,0 6 0-15,-6 0 0 0,3-3 0 0,3 3-78 16,3 0 1-16,-3 0-2 0,3-3 2 0,0 1 77 16,2-4 0-16,-5 0 0 0,6 3 0 0,-6-5-34 15,-6 2 0-15,6 6 0 0,6 0-1 0,-6 0 35 16,5-5 0-16,-5 5 0 0,6 0 0 0,-1 5-18 0,3-2 1 15,-2 8 0-15,-6-5 0 0,-6 3 17 0,-2-1 0 16,0 3 0-16,-3 6 0 0,2 0-51 0,-68 22 1 16,72-25 0-16,-6 3-1 0,-61 17 51 15,69-20 0-15,3-5-28 0,-58 13 1 16,58-11-1-16,5-5 1 0,-43 11 27 16,52-6 0-16,2 0-41 0,-38 17 1 15,41-16-2-15,1-1 2 0,-37 14 40 16,36-16 0-16,3 5-66 0,-30 14 1 15,28-14 0-15,4 3-1 0,-4-3 66 0,5 0 0 16,2-3 0-16,4-5-45 0,2 2 0 0,-6 1 0 16,9-1 0-16,-3 3 45 0,-2-2 0 0,7-3 0 15,-5 2 0-15,1-8-90 0,2 3 2 0,-1 0-1 16,1-1 0-16,3 4 65 0,2-6 1 0,1 0-1 16,-1 0 1-16,17 0-42 0</inkml:trace>
  <inkml:trace contextRef="#ctx0" brushRef="#br0" timeOffset="2067.13">20815 10309 11 0,'0'0'0'0,"0"0"0"0,0 0 0 0,0 0 0 0,0 0 1 0,0 0-1 16,0 0 1-16,0 0-1 0,0 0 0 0,0 0 0 0,0 0 0 15,0 0 0-15,0 0 1 0,0 0-1 0,-17 28 1 16,14-22-1-16,1-1 0 0,-1 4 0 0,3-9 0 16,-6 5 11-16,-2 4 0 0,2-6 0 0,1 0 1 15,-1 5-12-15,1-5 0 0,-3 0 0 0,-1-1 0 0,4 4 52 16,-6-6 1-16,2 3 0 0,4 0 1 0,-3-1-54 16,-3 4 0-16,2-3 0 0,4 3 51 15,-6 2 1-15,5-2 0 0,3 2 0 16,-13 6-52-16,13-8 0 0,-8-1 42 15,3 7 0-15,-3-7-1 0,2 4 1 16,-7 16-42-16,8-17 0 0,-6 4 14 0,-6 10 1 16,7-13 0-16,2-1 0 0,-17 6-15 15,11-3 0-15,-2 1 12 0,-20 13 0 16,17-11 0-16,-8 0 0 0,-17 14-12 16,28-19 0-16,2-1-3 0,-11 12 0 15,15-15 0-15,-1 4 1 0,-11 5 2 16,6-8 0-16,-1 5 8 0,-5 0 0 0,1-2 0 15,1 5 1-15,4 0-9 0,-6 0 0 0,6 0 0 16,5-11 0-16,3-1 1 0,3 1 1 0,-6 3-1 16,3-6 1-16,3 3-2 0,2-1 0 0,-5-2 0 15,3 0 0-15,-3-2 54 0,2-1 0 0,4 3 0 16,-3-6 0-16,2 3-54 0,6 3 0 0,-8-5 0 16,2 5 0-16,1 0 57 0,-1 0 0 0,6 0 0 15,-5-9 0-15,5 9-57 0,-14-14 0 16,8 11 0-16,4 3 14 0,-9-2 1 15,11 2-1-15,0 0 2 0,-9-6-16 0,9 6 0 16,0-6-6-16,0-2 2 0,0 5-1 16,0-8 1-16,0-6 4 0,3 9 0 15,0 2 51-15,5-19-1 0,-2 16 0 0,-1 4 1 16,9-12-51-16,-11 11 0 0,8 3-17 16,8-2 0-16,-11-4 0 0,9-2 1 15,22-6 16-15,-20 6 0 0,9 2 43 16,19-10 0-16,-25 10 0 0,-3 1 1 15,20-6-44-15,-23 8 0 0,1-2 23 16,16-1 0-16,-22-2 0 0,3 2 0 0,13-7-23 16,-13 10 0-16,-3-8 32 0,9-6 0 15,-15 15 0-15,3 2 2 0,-2-3-34 16,-6 6 0-16,5-3 4 0,-5 3 1 16,0 0 0-16,0 0 0 0,-2 3-5 15,2-3 0-15,-3 6-16 0,-11-1-1 16,3 4 1-16,-3 5 0 0,-19 14 16 15,14-20 0-15,-1 7 19 0,-24 13 0 16,25-25 1-16,5 8 0 0,-25 3-20 16,23-9 0-16,-3 4 7 0,-17-1 0 15,22-2 0-15,8 0 0 0,-13 2-7 16,8-8 0-16,11 0 11 0,-14 8 1 16,9-8-1-16,-1 6 1 0,3-6-12 15,3 0 0-15,0 0 7 0,-5 6 0 16,5-6 0-16,0 0 0 0,5 8-7 15,-5-8 0-15,0 0 27 0,0 9 0 16,0-4 0-16,0 4 1 0,3 5-28 0,0-6 0 16,0 6-5-16,2 6 0 0,1-12 0 0,-6 1 1 15,5 2 4-15,3-8 0 0,3 3 0 0,3-6 0 16,-5 5-2-16,24-5 1 0,-8-5 0 0,8 5 0 16,30 0 1-16,-38 0 0 0,8 5 2 15,-5-2 0-15,-9 5 0 0,-2 4 1 0,-1 5-3 16,1 2 0-16,2 4 0 0,-5-4 0 0,5 4-40 15,1 2 0-15,-6-2 0 0,2-15 1 0,3-2 39 16,-2-3 0-16,2-6 0 0,1-8 0 0,-20 11-1399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59:34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15997 15618 11 0,'0'0'0'0,"0"0"0"0,0 0 0 0,-30 31 1 0,16-26-1 0,0-2 1 16,-2 3-1-16,7-1 0 0,1-5 0 15,-9 6 1-15,9-3-1 0,-8 3 1 16,-7-6-1-16,10-6 0 0,2 6 0 16,0-3 0-16,8 0 0 0,-8 3 1 15,-3 0-1-15,3 0 0 0,3 0 25 16,-20 12 0-16,11-1 0 0,-2 3 0 0,-17 20-25 15,20-23 0-15,2-3 47 0,0 6 1 16,3-8 0-16,3 2 0 0,2-5-48 0,6-3 0 16,-5 3 0-16,-1 0 0 0,-2-3 71 0,2 0 0 15,-2 3 1-15,-3 0 0 0,-3-1-72 0,-5 1 0 16,-1 3 0-16,-7 2 0 0,7 3 71 0,-10-2 0 0,5 2 1 16,6-5-1-16,-1 2-71 0,1-2 0 0,5 2 0 15,1-5 0-15,1 3 61 0,4-1 0 0,0 4 1 16,-3 2 0-16,-3 0-62 0,-3-2 0 0,1 2 0 15,-3 3 0-15,2-5 73 0,-2 5 0 0,-3 5 1 16,2-2-1-16,1 0-73 0,0 0 0 0,-1-3 0 16,6 0 0-16,3-6 34 0,-2 1 1 0,-1 2 0 15,3-5 1-15,2 2-36 0,4 1 0 0,-9-1 0 16,3 1 0-16,3-1-4 0,-3 9 1 16,2-9-1-16,4 1 1 0,-1 10 3 0,-2-7 0 15,8-4-24-15,-6 12 1 0,6-6 0 16,-5 0 0-16,5 17 23 0,0-17 0 15,0 0 24-15,11 6 0 0,-8-9 0 16,2-3 1-16,20 9-25 0,-11-8 0 16,-3-1 38-16,22 12 0 0,-11-14 0 0,0 5 1 15,20 8-39-15,-17-13 0 0,-6 0 27 16,25 5 0-16,-11-8 0 0,6 0 2 16,25-1-29-16,-31 1 0 0,-6-3 25 15,31 0 0-15,-27 3 0 0,2-3 0 16,-5 3-25-16,2 3 0 0,-5-4 0 0,2 4 13 15,23 11 1-15,-22-14-1 0,-3 2 1 0,-3 1-14 16,8-3 0-16,3 0 0 0,-2 5 18 0,5-5 1 16,-1 2-1-16,-1 1 1 0,-1-3-19 0,-3 2 0 15,6 1 0-15,0 0 0 0,-3-1 42 0,6 1-1 16,-1-3 0-16,1 0 0 0,0-1-41 0,-1 1 0 16,4-3 0-16,8-3 0 0,-1 1 4 0,4-1 1 15,-6 0 0-15,0 3 0 0,2 3-5 0,1 0 0 0,-3-1 0 16,-8-2 0-16,-1 0 33 0,1 0 0 0,0 3 1 15,-1 3-1-15,1-1-33 0,-6 1 0 0,6 0 0 16,0-6 0-16,-6 0 27 0,0 0 0 0,11 0 0 16,-5-6 1-16,8 6-28 0,-3 0 0 0,6-6 0 15,2 1 0-15,1-4 33 0,-4-2 0 0,4 0 1 16,-6 0-1-16,-3-1-33 0,47-10 0 16,-47 8 0-16,1 0 10 0,40-6 0 15,-46 12 0-15,0 2 1 0,43 0-11 16,-40 4 0-16,-3-1 19 0,38 3 0 0,-44 3 0 15,3-1 0-15,36 4-19 0,-39-3 0 16,0 0 13-16,33 2 0 0,-30-5 0 16,3 3 1-16,41 0-14 0,-36-6 0 0,0 0 12 15,34-2 0-15,-40 2 0 0,1 3 2 16,36 0-14-16,-39 3 0 0,-9 2-6 16,37 1 2-16,-39-3-1 0,2 0 1 15,31-3 4-15,-33 0 0 0,-3 0 11 16,34-3 1-16,-29 0-1 0,9 0 1 15,30-3-12-15,-32 1 0 0,-4-1-13 0,31-2 1 16,-31 5-1-16,-2 0 1 0,27-11 12 16,-22 8 0-16,0 1-53 0,25-12 1 15,-25 6 0-15,-5-3 0 0,30-15 52 16,-28 18 0-16,-5-3-27 0,28-22 1 16,-34 16 0-16,3 3 0 0,22-25 26 15,-19 25 0-15,0 0 8 0,-3-3 0 16,0 1 0-16,0-4 1 0,3 6-9 0,0-5 0 0,-11 10 0 15,-6 4 0-15,3-6 26 0,3 3 2 0,-6 2-1 16,3 1 0-16,-5-1-27 0,2 4 0 0,-2-1 0 16,-1 3 0-16,-2-5-7 0,0 2 1 0,-3 6 0 15,3-5 0-15,-3 5 6 0,0-6 0 0,0 6 0 16,0-3 0-16,-3-5 5 0,0 2 0 0,0 1 0 16,3-4 1-16,-5-2-6 0,-6-3 0 0,2 0 0 15,-4 2 0-15,-7-2 3 0,1-5 0 0,0 2 0 16,-9 0 1-16,3 3-4 0,-27-9 0 0,27 12 0 15,-6 5-9-15,-21-5 1 0,19 8 0 16,0 3 0-16,-1 0 8 0,-1 0 0 0,1 3 0 16,-4 0-10-16,-34 5 0 0,33-8 0 0,1 0 0 15,-34 0 10-15,33-5 0 0,3 2-9 16,-38-3 1-16,38 6 0 0,-3-5 0 16,-41-1 8-16,41 3 0 0,-5 3-3 15,-42 0 0-15,48 0 0 0,-7 0 0 16,-40 0 3-16,41 0 0 0,-1 0-33 15,-46 0 1-15,47 0 0 0,3 0 0 16,-42 0 32-16,44-5 0 0,0 2-5 0,-38-3 1 16,44 1 0-16,-3-1 0 15,-33-5 4-15,33 5 0 0,3 1 18 0,-33-7 1 16,35 7 0-16,-2-1 0 0,-25-2-19 16,25 8 0-16,8 0-12 0,-38-6 1 15,35 6 0-15,-2 0 0 0,-31 6 11 16,30-6 0-16,4 0-42 0,-31 0 1 15,25 0-2-15,8-6 2 0,-33 0 41 16,25 3 0-16,8 3-18 0,-33-8 0 16,25 5 0-16,2 0 1 0,-35 3 17 15,30 0 0-15,0 0-20 0,-41 9 0 16,38-1 0-16,0 4 0 0,-44 13 20 16,39-11 0-16,3 3-13 0,-9 0 1 0,3-3-1 15,3 5 1-15,-3-2 12 0,-3 0 0 0,3 0 0 16,3-3 0-16,5 0-9 0,1-5 0 0,-1 2 0 15,0-3 0-15,1 1 9 0,5-4 0 0,-1 1 0 0,-1-3 0 16,1 0-3-16,1 0 0 0,0-1 0 0,0 1 1 16,-6 3 2-16,3-3 0 0,0 2 0 0,-2-2 0 15,-4 3 12-15,1 2 1 0,2-8 0 0,1 3 0 16,4 0-13-16,-1-3 0 0,1 0 0 0,1 0 0 0,3 0-23 16,2 0 1-16,1-3-1 0,2 0 1 0,-3 3 22 15,3-8 0-15,0 2 0 0,-2-2 0 0,-4-1-23 16,1 1 0-16,2-1 0 0,1 6 0 0,-4-2 23 15,4 2 0-15,2 0 0 0,-3 0 0 0,3 6-44 16,1 0 0-16,-1 5 1 0,0-5 0 0,3 3 43 16,-3 0 0-16,-3 5 0 0,3 3 0 0,6 3-74 0,-9 5-1 15,6-5 1-15,0 3 0 0,3-1 74 0,-17 26 0 16,17-16 0-16,-3 2-139 0,-23 30 2 16,12-38-2-16,33-23-585 0</inkml:trace>
  <inkml:trace contextRef="#ctx0" brushRef="#br0" timeOffset="5699.51">20541 16318 11 0,'0'0'0'0,"0"0"0"0,0 0 0 0,0 0 1 0,0 0-1 0,0 0 1 0,0 0-1 15,0 0 0-15,-8-33 0 0,5 24 1 16,0-5-1-16,1 3 1 0,2 0-1 0,-6-3 0 16,6-1 0-16,-8 7 0 0,2-6 11 0,1 0 0 15,-1 3 0-15,1 2 1 0,2 1-12 0,-3-1 0 0,-2-5 0 16,5 3 0-16,3 0 72 0,0-1 1 0,-2 4 0 15,2-6 0-15,-6 6-73 0,6 2 0 0,-5 0 0 16,2 1 0-16,3 5 44 0,0 0 1 0,8-3-1 16,-8 3 2-16,0 0-46 0,-8 0 0 0,8 0 0 15,0 5 0-15,0-5 16 0,0 6 1 0,0-6 0 16,0 9 0-16,0-1-17 0,0 6 0 0,0-6 0 16,-3-2 0-16,0 0 40 0,3 2 0 0,-5-5 0 15,5 3 0-15,-6-1-40 0,1 1 0 0,-4 2 0 16,1-5 0-16,3 3 65 0,-26 11 0 0,12-6-1 15,-3 3 1-15,-20 14-65 16,23-19 0-16,-3 2 11 0,-11 8 0 0,13-10 0 16,4-1 0-16,-17 1-11 0,13-4 0 15,7 4 25-15,-26 8 1 0,20-12 0 0,5 1 0 16,-25 0-26-16,20-4 0 0,-1 4 46 16,-18-3 0-16,18 0 1 0,1 5-1 15,-20-5-46-15,20 0 0 0,5 0 7 16,-22 2 1-16,20-5 0 0,-1 3 0 15,-22 5-8-15,17 1 0 0,-2 2 11 16,-26 12 1-16,28-9 0 0,-3 5 0 16,-28 12-12-16,29-17 0 0,4 1 6 0,1-4 1 15,-3 3-1-15,-3 0 1 0,6 3-7 0,-6-3 0 16,0 3 0-16,0 0 0 0,3-1 43 0,-3 1 1 16,6 0-1-16,-9 3 0 0,9-6-43 0,-6 0 0 15,5-3 0-15,1 1 0 0,5-1 32 0,3-3 0 16,-3 1 0-16,1-4 1 0,2-2-33 0,2-3 0 15,-4 6 0-15,1-3 0 0,4 2 8 0,-3 1 0 0,0-3 0 16,-3-3 1-16,0 5-9 0,1 1 0 0,-1 0 0 16,3-4 0-16,3 4-31 0,-4 0 0 0,4-4 0 15,3 1 1-15,-4 0 30 0,9-3 0 0,0 0 0 16,-5 6 0-16,5-6 24 0,-6-3 0 0,6 3 0 16,0 0 1-16,0 0-25 0,-5 0 0 0,5 0 0 15,0 0 0-15,0 0 9 0,-6 5 1 0,6-5-1 16,0 0 2-16,0 0-11 0,0 0 0 0,0 0 0 15,0 0 0-15,0 0-45 0,0 0 1 0,0 0 0 0,6-5 0 16,-6 5 44-16,5 0 0 0,1-3 0 0,-3-3 0 16,2 1 26-16,6 2 1 0,-8-3 0 0,2 4 0 15,1-4-27-15,0 0 0 0,-4 1 0 0,9 2 0 16,-2-3 23-16,2 1 1 0,-3-4 0 0,3 1 0 0,3-6-24 16,-3 2 0-16,8-2 0 0,-2-3 0 0,-1 1 9 15,-2-4 0-15,0 6 0 0,0 0 0 0,-3-3-9 16,16-17 0-16,-10 12 0 0,2 2 11 15,15-34 1-15,-12 29 0 0,0 0 0 16,19-20-12-16,-24 25 0 0,-1 3-31 16,9-8 1-16,-14 16 0 0,-11 9-1 0,3-5 31 15,-3 5 0-15,5-3 8 0,-5 3 0 16,0 0 0-16,0-8 0 0,0 8-8 16,0 0 0-16,-5 2-45 0,-3 4 2 15,-1-6-1-15,4 3 1 0,-26 8 43 16,12-5 0-16,-3 8 27 0,-19 11 0 15,21-14 0-15,-2 3 0 0,-17 17-27 16,20-17 0-16,5 6 11 0,3-9 0 0,-3 6 0 16,-5 3 2-16,0 5-13 0,-1 1 0 0,1-4 0 15,0-5 0-15,-6 3 15 0,3-1 0 0,3-2 0 16,5-3 1-16,3 0-16 0,-3-2 0 0,8-4 0 16,-5-2 0-16,11-6 9 0,0 0 0 0,-3 0 0 15,3 0 0-15,-5 3-9 0,5-3 0 0,0 0 0 16,0 0 0-16,0 0-3 0,0 0 0 0,0 0 0 15,0 0 0-15,0 0 3 0,-6 5 0 0,6-5 0 16,0 0 0-16,0 9 8 0,0-4 1 0,0 1-1 0,6-1 1 16,-6 7-9-16,5-4 0 0,4 1 0 0,2 2 0 15,-6-8 1-15,9 8 0 0,-6-5 0 0,4 2 1 0,1 0-2 16,20 9 0-16,-13-8 0 16,-6-1 3-16,19 15 1 0,-14-15-1 0,3 6 1 15,25 23-4-15,-28-18 0 0,1 4-16 16,21 25 1-16,-21-31-1 0,-1 0 1 15,25 8 15-15,-13-14 0 0,-4-2-117 16,37-1 2-16,-34-14-1 0,3-8-107 16,0-5 115-16,1-15 1 0,-7-8-1 0,-27 42-627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46:40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16845 12723 11 0,'0'0'0'0,"0"0"0"0,0 0 0 0,0 0 1 0,0 0-1 0,0 0 1 0,0 0-1 15,0 0 0-15,0 0 0 0,0 0 1 16,0 0-1-16,0 0 1 0,0 0-1 16,0 0 0-16,0 0 0 0,0 0 0 15,0 0 0-15,0 0 1 0,0 0-1 16,0 0 0-16,0 0 33 0,0 0 1 15,0 0-1-15,0 0 1 0,0 0-34 16,0 0 0-16,0 0-2 0,0 0 1 16,0 0 0-16,0 0 0 0,0 0 1 15,-25-17 0-15,25 17 73 0,-14-11 1 16,9 8-1-16,-1 3 0 0,4-9-73 16,-4 7 0-16,1-1 30 0,-15 3 0 15,12 0 1-15,2 3 0 0,-21 2-31 16,16 1 0-16,-3-3 18 0,-16 8 0 15,16-11 0-15,0 3 0 0,-11 2-18 0,11 1 0 16,0-6 53-16,-8 3 0 0,14 0 1 16,-6-3-1-16,-5 8-53 0,5-5 0 0,9 3 19 15,-9-1 1-15,8-5 0 0,-2 3 0 16,2 3-20-16,6-6 0 0,-5 0 22 16,5 0 1-16,0 0-1 0,0 0 1 15,0 0-23-15,0 0 0 0,0 0 7 16,0-9 2-16,0 9-2 0,8-5 1 15,3-1-8-15,-5 3 0 0,-3-5-3 0,8-4 0 16,-6 7 0-16,3 2 0 16,3 3 3-16,-2 0 0 0,-4-6-9 0,9 1 0 15,-8 2 0-15,-1 3 1 0,17-6 8 16,-11 6 0-16,-5-3 0 0,21-2 0 16,-15 5 0-16,1-6 1 0,20 1-1 15,-13 2 0-15,-1-6 25 0,25 4-1 16,-24-7 0-16,2 4 0 0,22-9-24 15,-25 17 0-15,-8 0 10 0,3-5 1 0,0 2 0 16,0 0 0-16,0 0-11 0,2-3 0 0,-2 1 0 16,-3 2 0-16,3-3 22 0,0 4 0 0,5-1 0 15,-5 0 0-15,0-5-22 0,2 2 0 0,-8 6 0 16,4 0 0-16,-4 0 42 0,0-6 2 0,3 3-2 16,-11 1 1-16,6 2-43 0,-6 0 0 0,8-3 0 15,3 3 0-15,-3-6 2 0,3 3 0 0,-5 1 0 16,2-1 1-16,3 3-3 0,3-9 0 0,0 4 0 15,-9 2 0-15,1 3-15 0,2 0 0 0,-8 0 0 0,6-3 0 16,-6 3 15-16,0 0 0 0,0 0 0 0,0 0 0 16,0 0 30-16,0 6 1 0,0-6 0 0,0 0 0 15,0 0-31-15,0 0 0 0,0 0 0 0,0 0 0 16,0 0-8-16,0-6 1 0,0 6-1 0,0 0 1 0,0 0 7 16,-6-3 0-16,6 3 0 0,-11-8 0 0,8 5-22 15,-2 0 1-15,-3 3 0 0,2 0 0 0,-5 0 21 16,3 0 0-16,-3 0 0 0,-3 3 0 0,0 0 15 15,0 0 1-15,3 2-1 0,-3-5 1 0,3 0-16 16,-3 3 0-16,6-3 0 0,-3 0 0 0,-3 3 36 0,3 0 1 16,3-1 0-16,-6 1 1 0,3 6-38 0,-3-9 0 15,1 5 0-15,-7 4 0 0,1 5-25 0,-1-6-1 16,1 1 1-16,0 2 1 0,2-5 24 0,-16 11 0 16,19-12 0-16,0 1 2 0,-10 5 0 15,10-5 0-15,3-1 1 0,-6 4-3 16,6-6 0-16,0-1 34 0,-8 1 2 15,16-3-1-15,-3 6 0 0,-7-6-35 16,7 0 0-16,6 0 31 0,0 0 0 16,-5 0 0-16,5 0 0 0,-6 0-31 15,6 0 0-15,0 0 10 0,0 0 1 16,0 0 0-16,0 0 0 0,0 0-11 16,0 0 0-16,0 0 13 0,0 0-1 15,0 0 0-15,0 0 0 0,0 0-12 16,0 0 0-16,0 0 8 0,0-6 1 15,0 6-1-15,0 0 1 0,0 0-9 0,0 0 0 16,0 0-7-16,11 0 1 16,-11 0-1-16,6 0 1 0,7 6 6 0,-1-3 0 15,1 2-58-15,7 1 2 0,-7-3-1 16,-4-1 1-16,16 7 56 0,-14-9 0 16,2 3 29-16,15 2 0 0,-14 1 0 15,2-3 1-15,18 8-30 0,-21-5 0 0,4 2 14 16,16-2 0-16,-19-3 0 0,-6 2 1 15,17 4-15-15,-11-7 0 0,-3 1-46 16,14 0 1-16,-17-3 0 0,6 0 0 16,19-6 45-16,-22 4 0 0,0 2-128 0,11-14 2 15,-11 5-1-15,3 1-91 0,6-12 127 16,-15-3 0-16,-5 23-527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47:22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13152 6947 11 0,'0'0'0'0,"0"0"0"0,0 0 0 0,0 0 1 15,0 0-1-15,0 0 1 0,0 0-1 16,0 0 0-16,0 0 0 0,0 0 1 16,0 0-1-16,0 0 1 0,-25 11-1 15,25-11 0-15,0 0 0 0,0 0 0 16,-8 0 0-16,8 0 1 0,0 0-1 16,-6 3 0-16,-5 3 44 0,-3 2 1 15,6-2 0-15,-3 2 0 0,-3 15-45 16,3-12 0-16,8-8 69 0,-2 8-1 15,-1-8 0-15,6-3 1 0,-8 11-69 0,8-11 0 16,-5 3 59-16,5 3-1 16,0-6 0-16,0 5 1 0,0 4-59 0,0-9 0 15,0 2 45-15,13 1 1 0,-2-3-1 16,-2 0 1-16,16-3-46 0,-6 1 0 0,6 2 26 16,27-9 0-16,-30 4 0 0,9-1 1 15,13-3-27-15,-22 1 0 0,3 8 3 16,14-6 0-16,-15-2 0 0,1 2 1 15,28-2-4-15,-28-1 0 0,2 4 2 16,31-4 0-16,-38 9 0 0,-1-2 1 16,14-1-3-16,-14-3 0 0,6 12 2 0,22-6 1 15,-14 0 0-15,3 0 1 0,36 3-4 16,-44-3 0-16,2 2-15 0,28 1 1 16,-33-3 0-16,3 6 1 0,16-6 13 15,-25 0 0-15,0 3 33 0,20-1 2 16,-20-4-1-16,1 2 0 0,27 0-34 15,-22 0 0-15,-1 0 36 0,32-3 1 16,-31 3 0-16,-1 3 0 0,29-1-37 16,-34-2 0-16,6 3 42 0,19 3 0 15,-24-6 0-15,-4 0 0 0,20 8-42 16,-17-8 0-16,1 0 44 0,21 0 0 16,-16-5 1-16,-6 2 0 0,39-6-45 15,-33 4 0-15,0-1 21 0,28-2 1 16,-26-3 0-16,-2 8 0 0,33-11-22 15,-33 5 0-15,8 4-6 0,28-4 0 16,-31-2 0-16,3 8 1 0,34-11 5 16,-31 8 0-16,2 1 23 0,40-4 0 0,-40 9 0 15,-4 0 0-15,43-3-23 0,-38 3 0 16,-6-2 17-16,44-1 0 0,-33 3 1 16,-5 0 0-16,47 0-18 0,-42-6 0 0,3 3 2 15,49-8 1-15,-51 6-1 0,-1 2 1 16,47-3-3-16,-50 3 0 0,4 3-3 15,37 0 1-15,-43 0-1 0,0 0 1 16,41 9 2-16,-36-9 0 0,-5 0 10 16,44 5 1-16,-45-5-1 0,1 3 1 15,36 3-11-15,-40-6 0 0,4 3 1 0,39 2 0 16,-45 1 0-16,5-6 1 0,34 5-2 16,-33-5 0-16,-6 3 4 0,36 3 0 15,-30-6 0-15,-1 0 0 0,34 6-4 16,-33-6 0-16,0 2 7 0,35 4 0 15,-38-6 0-15,3-6 0 0,38 4-7 16,-38 2 0-16,-1-3 1 0,48 0 1 16,-42 3 0-16,0 0 0 0,48 3-2 15,-54-6 0-15,4 3 1 0,35 0 0 16,-38-6 0-16,-1 6 0 0,34-3-1 16,-39 1 0-16,3-1-3 0,28-3 1 15,-31 1-1-15,0 2 1 0,39-11 2 16,-33 8 0-16,5 6 2 0,28-3 0 15,-42 3 0-15,3 0 1 0,28 0-3 16,-28 0 0-16,3 0 3 0,28 3 0 16,-31-3 0-16,5 6 0 0,29-6-3 0,-37 0 0 15,3 0-2-15,31 0 0 0,-31 0 0 16,0 0 0-16,25 0 2 0,-30 3 0 16,2 2-3-16,23 1 0 0,-29-6 0 0,4 0 1 15,16-6 2-15,-24 6 0 0,-1 6-4 16,33-3 1-16,-24-1-1 0,2-2 1 15,28 3 3-15,-30 3 0 0,2-6-41 16,28 8 1-16,-30-2-2 0,2-3 2 16,28 8 40-16,-30-11 0 0,5 8 10 15,36-2 1-15,-36-3-1 0,-2 2 1 16,35-5-11-16,-27 0 0 0,-6-5-24 0,44 2 0 16,-38-3 0-16,5 6 0 0,36 0 24 15,-38 0 0-15,5 0-36 0,36 0 1 16,-42 0-1-16,3 0 1 0,28 9 35 15,-36-4 0-15,-3 1-69 0,25 8 2 16,-30-3 0-16,-3 1-1 0,19 16 68 16,-30-14 0-16,-1 0-131 0,7 14 0 15,-12-28 0-15,-8 0-530 0</inkml:trace>
  <inkml:trace contextRef="#ctx0" brushRef="#br0" timeOffset="1999.64">14950 3036 11 0,'0'0'0'0,"0"0"0"0,0 0 0 0,0 0 0 0,28 9 1 0,-12 2-1 0,1-8 1 0,0 3-1 0,-4-1 0 15,-4 4 0-15,2-4 0 0,-6-2 0 0,-5-3 1 16,3 8-1-16,0-2 1 0,-1 0-1 0,4 8 0 16,-12 0 0-16,4 3 0 0,-9 16 0 15,5-13 0-15,3 11 1 0,12 34-1 16,-9-37 0-16,5-6 0 0,9 26 0 15,-8-28 0-15,7 3 0 0,12 7 0 16,-11-10 0-16,11 0 0 0,16 19 0 16,-16-19 0-16,0 0 0 0,33 16 0 15,-33-16 0-15,8-6 0 0,25 17 0 16,-36-25 0-16,-22-6-12 0</inkml:trace>
  <inkml:trace contextRef="#ctx0" brushRef="#br0" timeOffset="2867.07">16400 3577 11 0,'0'0'0'0,"0"0"0"0,0 0 0 0,0 0 1 16,0 0-1-16,0 0 1 0,0 0-1 16,0 0 0-16,0 0 0 0,0 0 1 15,0 0-1-15,-38-23 1 0,10-5-1 16,9 14 0-16,-1 0 0 0,-29-12 0 15,29 18 0-15,4 8 1 0,-15 0-1 16,12 0 0-16,5 0 33 0,-2 8 1 16,7 4-1-16,-4 2 1 0,-7 31-34 15,9-11 0-15,8 8 60 0,1 0 1 0,-1 3-1 16,3-8 1-16,-6 2-61 0,6 43 0 16,6-43 0-16,2 0 97 0,6 37 2 15,-3-45-2-15,3 3 2 0,19 22-99 0,-16-28 0 16,-4-11 35-16,26 23 1 0,-20-32 0 15,1 1 0-15,21 2-36 0,-10-8 0 16,-1-3-159-16,42-9-1 0,-39-5 0 0,6-8-30 16,32-26 158-16,-40 25 1 0,-31 23-116 15</inkml:trace>
  <inkml:trace contextRef="#ctx0" brushRef="#br0" timeOffset="3450.77">17221 3622 11 0,'0'0'0'0,"0"0"0"0,0 0 0 0,0 0 1 0,0 0-1 15,11 28 1-15,-14-17-1 0,0-3 0 0,-10 6 0 16,-4 1 0-16,-2-1 17 0,-3 0 0 0,-3 0 0 16,0-6 1-16,-3 1-18 0,-2 2 0 0,2-3 0 15,3-8 0-15,6 0 85 0,0 0 0 0,-6-5 1 16,-3 2-1-16,-2-3-85 0,2-2 0 0,-5 2 0 16,8 1 0-16,-5 5 93 0,2 0 0 0,1 0-1 15,2 5 2-15,0 9-94 0,-25 23 0 16,22-15 0-16,1 4 45 0,-23 27 0 0,25-28 0 15,6 6 1-15,-9 34-46 0,14-37 0 16,9 6 8-16,-1 22 1 0,12-33-1 16,-1-4 1-16,9 10-9 0,-8-15 0 15,-1-6 23-15,12 1-1 0,-1-4 0 0,-2-2 1 16,30 0-23-16,-16-6 0 0,5-5-17 16,42-15 1-16,-42 9-1 0,-5-9 1 15,35-27 16-15,-35 22 0 0,5 0-60 16,36-37 2-16,-44 31-1 0,-3-3 1 15,3-5 58-15,0 9 0 0,-6 2 0 0,0 2-25 0,20-35-1 16,-20 36 1-16,-5 2 0 0,5-13 25 16,-10 28 0-16,-4 8-51 0,6-3 0 15,-11 6 0-15,3 6-1 0,0 2 52 16,-3 6 0-16,0 0 0 0,-3 3 26 0,-5 45-1 16,0-17 0-16,-4 11 1 0,-7 51-26 15,19-59 0-15,6-6-106 0,7 32 2 16,-1-46 0-16,10-6-1 0,27 4 105 15,-15-26 0-15,4-6-20 0,34-22 0 16,-39 0 0-16,-33 28-67 0</inkml:trace>
  <inkml:trace contextRef="#ctx0" brushRef="#br0" timeOffset="3766.59">17707 2856 460 0,'0'0'0'0,"0"0"0"0,0 0-88 0,33 37 1 0,-22-15-2 0,-3 12 2 0,9 17 87 15,8 70 0-15,-25-71 0 0,-6-2 140 16,-27 48 2-16,14-40 0 0,0 6-1 15,2-3-141-15,3 11 0 0,-5 1 0 0,0 8 38 16,-15 64 0-16,21-78 1 0,-7-1-1 16,1 55-38-16,13-69 0 0,-2 1-148 0,3-3 2 15,5-9-1-15,0-5 0 0,0-12 125 0,0-2 0 16,0-20 0-16,0 0 0 0,0 0-92 0</inkml:trace>
  <inkml:trace contextRef="#ctx0" brushRef="#br0" timeOffset="4049.9">16859 3565 100 0,'0'0'0'15,"0"0"0"-15,0 0-17 0,39 34 0 0,-28-20 0 0,2-5 0 16,7 2 17-16,-6 3 0 0,5 3 0 0,-5 2 0 16,5-4 116-16,6 7 2 0,0-2-2 0,2-6 1 15,12 3-117-15,0-3 0 0,24 0 0 0,17-9 0 0,17-5-10 16,5 0 0-16,14-8 0 0,6 2 1 0,8-2 9 16,0-3 0-16,5 2 0 0,-2-5 0 0,7 0-76 15,117-37 0-15,-152 4-1 0,-105 47-97 16</inkml:trace>
  <inkml:trace contextRef="#ctx0" brushRef="#br0" timeOffset="5816.91">19315 3568 954 0,'0'0'0'0,"0"0"0"0,0 0 28 0,0 0 1 0,0 0 1 15,0-28-1-15,0 14-29 0,0 8 0 16,0-2 20-16,-3-12 1 0,0 6 0 0,-2 6 0 15,-9-18-21-15,3 15 0 0,3 0 14 16,-17-6 1-16,11 11 0 0,0-2 0 16,-5 2-15-16,2 6 0 0,3 0-2 15,-19 14 0-15,8 0 0 0,0 6 0 16,-30 19 2-16,30-13 0 0,6-4 30 0,-20 20 1 16,26-13 0-16,7-1 0 0,-2-6-31 15,5 1 0-15,6-1 0 0,11-2 46 0,-1 0 0 16,7-6 0-16,-1 3 0 0,6 2-46 0,27 18 0 15,-30-17 0-15,1-6 36 0,18 14-1 16,-27-20 0-16,-3 1 1 0,0 10-36 16,-8-5 0-16,-3-5 21 0,-9 19 0 15,4-6 0-15,-9 4 0 0,-25 39-21 16,14-35 0-16,-5 4 33 0,-36 25 1 16,22-25-1-16,2-3 0 0,-8 3-33 0,6 0 0 15,6-9 0-15,-4 0-43 0,-2-2 0 0,0-4 1 16,5-5 0-16,6-11 42 0,5 3 0 0,-2-15 0 15,2-5 0-15,28 14-1276 0</inkml:trace>
  <inkml:trace contextRef="#ctx0" brushRef="#br0" timeOffset="7216.56">15171 2800 1112 0,'0'0'0'0,"0"0"0"0,0 0 11 0,0 0 1 0,0 0 0 16,0 0 0-16,0 0-12 0,0 0 0 15,0 0 74-15,0 0 1 0,0 0-1 16,-19-28 1-16,11 17-75 0,2 8 0 0,-2 3 61 15,2 0 2-15,6 0-1 0,0 0 0 16,-5-9-62-16,5 9 0 0,8-5 39 16,3 5 1-16,-3 0 0 0,9 0 0 15,30 5-40-15,-22 4 0 0,-6-4 20 16,22 12 1-16,-24-8-1 0,-3 2 1 16,0 6-21-16,-9-6 0 0,1 3 8 15,-4 0 0-15,-2 9 0 0,-2 5 0 0,-12 9-8 16,-11 33 0-16,8-42 0 0,1 3 2 0,-14 20 1 15,18-26 0-15,10-8 0 0,-12 22-3 16,3-28 0-16,5 1 28 0,-2 10 0 16,2-13 1-16,-2 2 0 0,3 3-29 15,-1-11 0-15,6-3-14 0,-8 5 1 16,8-5-1-16,0 0 1 0,0 0 13 16,0 0 0-16,3-5-38 0,2-4 2 15,1 1-1-15,2-6 1 0,22-42 36 16,-16 19 0-16,-6 9-37 0,4 3 0 0,-12 8-1 15,0-3 2-15,-6 3 36 0,0 3 0 0,4 3 0 16,-4 2 0-16,6 1 10 0,-8-12 0 16,2 12 0-16,6-6 1 0,0-14-11 15,0 19 0-15,0-5 12 0,0-6 0 16,6 12 0-16,-6 2 0 0,0-2-12 16,3-1 0-16,-3 9-10 0,0 0 0 0,5-5 0 15,-5 5 1-15,0 5 9 0,0-5 0 16,0 9 14-16,0-9 1 0,-8 17 0 0,8 2 0 15,-6 10-15-15,1 4 0 0,-1-2 0 0,4-3 0 0,-4 6 10 16,6 31 0-16,0-37 0 0,8-6 1 16,9 15-11-16,-9-17 0 0,-2-3-3 15,16 11 0-15,-11-14 0 0,3-3 1 16,16 12 2-16,-16-21 0 0,-9-2-53 16,9 3 0-16,-14-3 1 0,0 0 0 15,0 0 52-15,6-3 0 0,-6 3-6 0,-11-2 0 16,5-12 0-16,-2-1 0 0,-6-27 6 15,14 6 0-15,0-1-129 0,0-11 2 16,6-16-1-16,7-1 1 0,-13 65-734 0</inkml:trace>
  <inkml:trace contextRef="#ctx0" brushRef="#br0" timeOffset="8333.54">20389 2395 179 0,'0'0'0'0,"0"0"0"0,0 0 0 0,0 0-8 0,0 0 1 0,0 0 0 0,0 0 0 0,0 0 7 0,0 0 0 16,0 0 0-16,-25-6 0 0,17 6-23 0,3 0 1 15,-1 0-1-15,1 0 1 0,-1 0 22 0,-2 0 0 16,8 0 0-16,0 12 88 0,-14-4 0 15,8-8 1-15,1 6-1 0,2 5-88 16,3 0 0-16,-3 3 127 0,-5 23 0 16,3-18 1-16,-1 7-1 0,-8 36-127 15,6-34 0-15,-6 8 94 0,-11 29 1 16,14-40-1-16,3 1 2 0,-17 13-96 16,20-25 0-16,2-5 18 0,-3-1 1 15,6-8-1-15,0 0 1 0,0 0-19 16,0 0 0-16,0 0 49 0,6-8 0 0,-1-6 0 15,4 0 2-15,15-37-51 0,-10 14 0 16,6 4-51-16,13-38 2 0,-25 43 0 16,-2 6 0-16,5-23 49 0,-3 25 0 0,3 6-17 15,8-20 0-15,-16 17 0 0,3 3 0 16,-1 0 17-16,1 6 0 0,-1 2 0 0,-5 6 54 16,8-6 0-16,-8 6 0 0,0 0 0 15,6 12-54-15,-12 2 0 0,1 8-119 16,-17 37 1-16,5-17-1 0,-5 15-61 0,-22 30 119 15,19-67 0-15,25-20-589 16</inkml:trace>
  <inkml:trace contextRef="#ctx0" brushRef="#br0" timeOffset="9533.69">26489 7068 887 0,'0'0'0'0,"0"0"0"0,0 0 95 0,33-8 1 16,-25-1-1-16,3 3 0 0,28-8-95 15,-6 6 0-15,11-6-31 0,47-23 0 16,-44 23 0-16,3 0 0 0,47-20 31 0,-39 26 0 16,2-6-13-16,62-9 1 0,-56 18-1 15,3 5 1-15,75 3 12 0,-69-1 0 16,-1 7-3-16,95 8 0 0,-73-6 0 16,4-3 1-16,115 6 2 0,-110-5 0 0,3 2 7 15,121-2 1-15,-113-7 0 0,6-2 0 16,129-2-8-16,-132 2 0 0,8 2 30 15,119 4 1-15,-130 0 0 0,-6-1 0 16,122 9-31-16,-116-5 0 0,3-6-28 16,105 8 0-16,-116-8 0 0,-3 2 1 15,91 9 27-15,-108 0 0 0,-8-5-192 0,61 13 1 16,-83-8 0-16,-5 3-44 0,-15 0 192 16,-13-11-1-16,-8-6 1 0,-17 0-98 0</inkml:trace>
  <inkml:trace contextRef="#ctx0" brushRef="#br0" timeOffset="14049.98">13624 9156 831 0,'0'0'0'0,"0"0"0"0,0 0 8 0,0 0 0 16,0 0 0-16,0 0 0 0,0 0-8 15,0 0 0-15,0 0 16 0,0 0 0 16,0 0 0-16,0 0 1 0,0 0-17 0,0 0 0 15,0 0 47-15,0 0 2 0,0 0-1 16,-25 28 0-16,12-9-48 0,13-13 0 16,0 2 4-16,0 23 1 0,0-5 0 15,0 5 0-15,5 2-5 0,3 1 0 0,3-3 0 0,3 3-90 16,-5-9-1-16,2 6 1 0,-3 6 1 0,3-9 89 16,8 39 0-16,-10-33 0 0,2 0-125 15,-9 31 1-15,-4-43-1 0,2-22-179 16</inkml:trace>
  <inkml:trace contextRef="#ctx0" brushRef="#br0" timeOffset="14750.32">14679 9538 1348 0,'0'0'0'0,"0"0"0"0,0 0 0 0,0 0 55 0,0 0 0 0,0 0 0 0,0 0 2 15,0 0-57-15,0 0 0 0,0 0 0 0,0 0 0 16,0 0 2-16,0 0 1 0,0 0-1 0,-33 0 1 0,19 0-3 16,-10-6 0-16,-10 4 0 0,1-7 0 0,-3 4-19 15,-2-1 1-15,5 6-1 0,-1 6 1 0,4 2 18 16,-3 6 0-16,0 0 0 0,2-5 0 0,9 5 25 15,-22 22 2-15,19-10-2 0,6-4 1 16,-9 20-26-16,14-19 0 0,9 2 31 0,-6 26 1 16,8-26 0-16,3 3 0 15,-5 37-32-15,-1-26 0 0,6 4 26 0,-5 2 1 16,5-12 1-16,0-2-1 0,5-3-27 0,-5-2 0 16,6-4 0-16,-6-8 0 0,5-5-15 0,3-4 1 15,3 1-1-15,3-3 0 0,-8-3 15 0,8 0 0 16,-1-3 0-16,7 0 0 0,5 0-37 0,-1-8 0 15,4-6 0-15,-3-5 0 0,3-4 37 0,30-27 0 16,-34 25 0-16,1-6-75 0,14-31-1 16,-25 37 1-16,0 0 1 0,5-28 74 15,-14 28 0-15,-5 5-43 0,0-25-1 16,0 26 1-16,0 2 0 0,-5 3 43 0,10 3 0 16,-5 6 0-16,0 2-9 0,6 0 1 15,-6 6 0-15,8 0 0 0,-2 15 8 16,-6 4 0-16,3 1-9 0,-1 39 0 15,-2-17 0-15,0 9 1 0,0 47 8 16,-2-67 0-16,-1 3-71 0,3-3-1 0,0-3 1 0,3 6 0 16,-1-6 71-16,1 0 0 0,8-8 0 0,-3 2 0 15,9-5-134-15,0-3 2 0,-6-8-2 0,2-6 2 16,-13 0-78-16</inkml:trace>
  <inkml:trace contextRef="#ctx0" brushRef="#br0" timeOffset="15299.98">15657 9637 584 0,'0'0'0'0,"0"0"0"0,0 0 0 0,0 0 25 0,0 0 1 15,0 0-1-15,0 0 1 0,-27-29-26 0,7 21 0 16,1 2 0-16,-9-5 0 0,-2 3-20 0,-3-1 1 0,0 1-1 16,-3 8 1-16,8 8 19 0,-5 6 0 0,0 3 0 15,-3 3 0-15,3 2 37 0,-33 26 1 16,35-25-1-16,4 10 1 0,-29 32-38 16,29-31 0-16,2 11 86 0,3-3 0 0,2-5 0 15,1-1 1-15,2 1-87 0,4-3 0 0,-1-1 0 16,8-4 0-16,12-4 79 0,-1-5 0 0,-2-6 1 15,3-3 0-15,-1-8-80 0,3-3 0 0,6 5 0 16,3-5 0-16,-3 0 13 0,-3-5 0 0,22-9 0 16,6-6 1-16,2-8-14 0,56-37 0 0,-53 34 0 15,0-11-59-15,36-37 1 0,-36 43-1 16,1-7 0-16,40-35 59 0,-46 35 0 16,0 4-72-16,-1 0 0 0,-5-4-1 0,3 7 2 0,-8 8 71 15,2-12 0-15,-2 12 0 0,-9 3 0 0,-5 5-38 16,0 3 1-16,-3 12-1 0,-11 5 1 0,0 0 37 15,0 3 0-15,-6 8 0 0,1-8 0 0,2 8 109 16,-8-3 1-16,-3 26 0 0,0 11 0 0,-10 11-110 16,-15 60 0-16,25-74 0 0,3 0 29 15,-3 37 1-15,9-43-1 0,2-2 1 16,3 0-30-16,3-3 0 0,2-3 0 0,-5-5-120 0,6-1 2 16,-1-11-2-16,4 3 2 0,-4-14-20 0,3 0 1 15,6 0-1-15,6 0 2 0,-20 0-114 0</inkml:trace>
  <inkml:trace contextRef="#ctx0" brushRef="#br0" timeOffset="15799.71">16547 9558 517 0,'0'0'0'0,"0"0"0"0,0 0 0 0,0 0 66 0,0 0 1 0,-31-6 0 16,18 6 1-16,-1 0-68 0,-6-5 0 0,1 5 0 15,-6 0 0-15,0 0 85 0,1 5 1 0,-4 1 0 0,0 5 0 16,3 3-86-16,-27 28 0 0,27-16 0 16,-3-4 72-16,-16 34 0 0,25-27 1 15,0-1 0-15,-15 36-73 0,23-27 0 0,0-9 82 16,9 3 2-16,-4 3-2 0,-2 2 1 0,8 4-83 15,0-4 0-15,8-5 0 0,-2-3 0 0,7-2 32 16,1-1 1-16,0-5-1 0,3-1 0 0,-4-10-32 16,12-1 0-16,-5 1 0 0,4-6 0 0,10-3 8 15,-7-3 0-15,4-8 0 0,-4-4 1 0,6-13-9 16,3 0 0-16,-3 0 0 0,-10-6 0 0,1 3-29 0,21-39 0 16,-26 33 0-16,0-2 0 0,20-28 29 15,-25 27 0-15,0 9-45 0,10-39 1 16,-10 39 0-16,0 3 0 0,-3 0 44 15,0 5 0-15,3 6 0 0,-6 3-19 0,3 3 1 16,-5 5-1-16,2-2 1 0,-8 8 18 0,6-3 0 16,-6 3 0-16,2 6 0 0,1-1 30 0,-3 18 1 15,0-1-1-15,-3 18 1 0,-5 38-31 16,0-35 0-16,-3 2-71 0,-9 45-1 16,12-54 1-16,3-8 1 0,-1 1 70 0,6-15 0 15,6-3 0-15,7-5-141 0,18-15 1 16,-12-11-1-16,-19 20-580 0</inkml:trace>
  <inkml:trace contextRef="#ctx0" brushRef="#br0" timeOffset="16133.37">17602 8748 1360 0,'0'0'0'0,"0"0"0"0,0 0 0 0,-5 31 11 0,-29 25 0 0,1-8 0 0,-11 8 0 0,-33 59-11 16,38-59 0-16,0-10-154 0,6 1 2 0,0 1-2 15,-6 11 2-15,1 0 39 0,5 3 2 0,-9-6-2 16,-13-5 2-16,55-51-148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48:13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13760 8697 11 0,'0'0'0'0,"0"0"0"0,0 0 0 0,0 0 0 0,0 0 1 0,0 0-1 16,0 0 1-16,0 0-1 0,0 0 0 0,0 0 0 0,0 0 0 15,0 0 25-15,0 0 1 0,0 0-1 16,0 0 1-16,0-34-26 0,5 26 0 16,-2-1 84-16,-3-5 1 0,0 3-1 0,5 3 0 15,15-12-84-15,-15 6 0 0,4 0 40 16,15-12 1-16,-10 12-1 0,6 3 0 15,4-11-40-15,-10 13 0 0,0 3 37 16,11-2 0-16,-17 0 0 0,3 2 0 16,9-2-37-16,-9 8 0 0,2 0 22 15,12 0-1-15,-11 2 0 0,-6 4 0 16,12 8-21-16,-9-8 0 0,-3 5 50 0,11 14 1 16,-13-8 0-16,-1 8 1 0,-2 4-52 15,3 2 0-15,-6 5 0 0,0 3 9 0,0 6 0 16,-6-2 0-16,3-10 1 0,-8 4-10 0,-2 33 0 15,2-33 0-15,2 0 37 0,-16 33 0 16,12-39 0-16,-7 3 1 0,-27 30-38 16,25-33 0-16,0-3-2 0,-28 34 0 15,28-34 0-15,-3 1 1 0,6-1 1 0,0-9 0 16,-1 4 0-16,1-1 21 0,5-8 1 0,-2 0 0 16,7-8 0-16,1 3-22 0,3-9 0 0,-1 2 0 15,1 1 0-15,-1-3-12 0,3 0 0 0,3 0 0 16,-5-5-1-16,5 5 13 0,-9-12 0 0,7 1 0 15,-1-6 0-15,6 0 4 0,8-31 0 16,-6 23 1-16,4-3-1 0,15-25-4 16,-4 36 0-16,-1 8 19 0,20-8 1 0,-12 9 0 15,9 2 0-15,44-8-20 0,-35 11 0 16,-1-5 26-16,41 2 0 0,-40 1 0 16,2 2 1-16,49-6-27 0,-46 4 0 0,2-1-46 15,70-8 1-15,-56 6 0 0,-2 2 0 16,66-2 45-16,-78 2 0 0,-52 6-966 15</inkml:trace>
  <inkml:trace contextRef="#ctx0" brushRef="#br0" timeOffset="1668.35">18436 8213 11 0,'0'0'0'0,"0"0"0"0,0 0 0 0,0 0 0 0,0 0 1 0,0 0-1 0,0 0 1 0,-5-37-1 0,-1 32 1 15,1-1-1-15,-4 3 1 0,9 3-13 0</inkml:trace>
  <inkml:trace contextRef="#ctx0" brushRef="#br0" timeOffset="2149.87">18282 8109 11 0,'0'0'0'0,"0"0"0"16,0 0 0-16,0 0 3 0,-9 0 0 0,9 0 0 15,-5 0 1-15,-1-3-4 0,-2 3 0 0,2-6 0 16,1 6 0-16,5 0 1 0,0 0 0 0,0 0 0 15,0 0 0-15,0 0-1 0,0 0 0 0,0 0 0 16,0 0 0-16,5 0 65 0,1 0 0 0,8 0 0 16,0 0 1-16,5 0-66 0,6-2 0 0,8-1 0 15,0 0 0-15,0-3 78 0,6 4 1 0,-6-4 0 16,-8 6 0-16,0 0-79 0,-6 0 0 0,0 0 0 16,1 0 0-16,-12 6 84 0,3 2 2 0,-5-2-2 0,2 2 1 15,3 6-85-15,-5-5 0 0,2 10 0 0,-3 4 0 16,-5-1 63-16,0 40 2 0,-5-25-2 15,-9-3 1-15,-16 44-64 0,10-47 0 0,-2 3 29 16,-19 25 1-16,27-25 0 0,6-6 0 16,-9 0-30-16,9-5 0 0,8-9 0 0,0-6-9 15,0-2 1-15,0-1 0 0,0-5 0 0,0 0 8 16,5 0 0-16,-2 0 0 0,-3 0 0 0,11 0-21 16,8-5 1-16,1-1 0 0,5 1 1 15,22-7 19-15,-28 7 0 0,0-4-18 16,14 4 0-16,-22 5 0 0,-2 5 1 0,2 4 17 15,-3-1 0-15,6 1 0 0,2 2 1 0,4 3 1 16,-6 3 0-16,-1 8 0 0,4 3-2 0,0-2 0 16,-1-10 0-16,-8-2 0 0,3-2-7 0,3-1 0 15,-5-5 0-15,2 5 1 0,2 0 6 0,1-2 0 16,-3-1 0-16,-8 0 0 0,3 4 44 0,-1-7 0 0,-5 4 0 16,0-1 1-16,0 3-45 0,-14 15 0 15,1-7 0-15,-12 1 26 0,-33 20 0 16,24-21 0-16,-4 1 1 0,-40 8-27 15,48-20 0-15,8-5-230 0,-31-6 1 16,31 3-1-16,6-5-59 0,-9-18 230 16,6 6 0-16,19 17-166 0</inkml:trace>
  <inkml:trace contextRef="#ctx0" brushRef="#br0" timeOffset="3167.54">15395 8421 11 0,'0'0'0'0,"0"0"0"0,0 0 0 0,0 0 1 0,0 0-1 0,0 0 1 0,0 0-1 0,28 0 0 16,-28 0 134-16,8 11 2 0,-8-11-1 0,11 0 1 15,8 0-136-15,-5 0 0 0,5-2 43 16,31-7 0-16,-17 1 0 16,0-1 0 30,50-27-43-46,-50 19 0 0,-5 3 11 0,41-17 0 0,-30 11 0 0,-6 3 1 0,6-5-12 0,-1 5 0 0,1 6 0 0,0 5-90 0,-6-2 1 0,0 2-1 0,-3 0 2 0,-8 4 88 16,0-4 0-16,-5 6 0 0,0 0 0 0,-9 6-61 0,-3-4 0 16,-5-2-1-16,0 0-111 0</inkml:trace>
  <inkml:trace contextRef="#ctx0" brushRef="#br0" timeOffset="3467.31">15577 8756 673 0,'0'0'0'0,"0"0"0"16,0 0 0-16,0 0 25 0,39-3 0 15,-20 3 0-15,-5 0 1 0,-3 0-26 0,3 0 0 0,0 0 0 16,5 0 0-16,0 0 32 0,6 0 1 0,3 0 0 15,-3 0 0-15,-3 0-33 0,3 0 0 0,5 0 0 0,-5 0 0 16,3 3 35-16,5 3 0 16,-3-6 0-16,6-6 2 0,0 3-37 0,-3-8 0 0,6 2 0 0,-1 1 0 15,1-6-122-15,33-20 2 0,-39 17-2 0,3-2 2 16,36-24 120-16,-39 21 0 0,0-1-86 16,31-19 2-16,-40 14-1 0,-24 28-147 15</inkml:trace>
  <inkml:trace contextRef="#ctx0" brushRef="#br0" timeOffset="3834.69">17094 7971 11 0,'0'0'0'0,"0"0"0"15,0 0 0-15,0 0 0 0,0 0 1 0,0 0-1 16,0 0 1-16,0 0-1 0,0 0 0 0,0 0 0 16,0 0 0-16,0 0 76 0,0 0 0 0,0 0 0 15,30 23 1-15,-24-18-77 0,-6-5 0 0,2 0 0 16,-2 0 0-16,6 6 69 0,-6-6 1 0,11 0 0 15,-5 0 0-15,7 0-70 0,-7 0 0 0,8 0 0 0,0-3 0 16,5 0-34-16,25-11 0 16,-16 3-1-16,2 0 2 0,36-18 33 0,-35 10 0 15,2 2-72-15,33-17 0 0,-27 14-1 0,0 4 2 16,43-21 71-16,-43 20 0 0,0 3-20 16,19-11 0-16,-44 13 0 0,-14 12-65 15</inkml:trace>
  <inkml:trace contextRef="#ctx0" brushRef="#br0" timeOffset="4167.18">17130 8365 123 0,'0'0'0'16,"0"0"0"-16,0 0-19 0,33-3 0 16,-22-3 0-16,5 4 1 0,34-10 18 15,-17 4 0-15,6 2 63 0,49-8 1 16,-35 6-1-16,-6-6 2 0,3 5-65 0,8-5 0 15,8 0 0-15,0 0-56 0,9 0 1 0,16 0 0 16,6-8 1-16,19-7 47 0,0 1 0 0,-6 0 0 16,-16-6 0-16,-94 34-35 0</inkml:trace>
  <inkml:trace contextRef="#ctx0" brushRef="#br0" timeOffset="14582.95">15920 13297 415 0,'0'0'0'0,"0"0"0"0,0 0-79 0,0 0 0 0,0 0-1 16,0 0 2-16,0 0 78 0,0 0 0 16,0 0-7-16,0 0 0 0,0 0 0 15,0 0 1-15,0 0 6 0,0 0 0 0,0 0 0 0,0 0 80 16,0 0 0-16,0 0 1 0,0 0-1 0,0 0-80 16,0 0 0-16,0 0 0 0,0 0 0 0,0 0 8 15,0 0 1-15,-6-28-1 0,6 22 1 0,6 0-9 16,-6 6 0-16,3-2 0 0,2 2 0 0,6-6 25 15,-5 0 1-15,2 4 0 0,6-7 1 0,-3 3-27 16,3 6 0-16,-1 0 0 0,-2-5 0 0,-2 2 31 16,5 0 0-16,2 0 0 0,-2 3 1 0,0 0-32 15,-6 0 0-15,3 0 0 0,0 0 0 0,3 0 29 0,-6 0 0 16,3 6 0-16,-5 2 1 0,2-5-30 0,17 23 0 16,-22-12 0-16,2 0 20 0,6 22 0 15,-5-13 0-15,2 2 1 0,-2 34-21 16,-6-28 0-16,-6 3-13 0,1 31 1 15,-1-32-1-15,3-4 1 0,-8 1 12 0,6-1 0 16,-4-4 0-16,4 0 1 0,-3 1 1 0,2-7 0 16,1-2 0-16,-1-8-2 0,3-4 0 0,-2 1 0 15,5 2 0-15,0 1-16 0,-6-4 1 0,3 1-1 16,-2 2 1-16,-1-5 15 0,1 3 0 0,-1-1 0 16,4 1 0-16,-4 3-24 0,-2-1 0 0,5-2 0 15,3-6 1-15,0 8 23 0,0-8 0 0,-3 0 0 16,3 0 0-16,0 0 2 0,3 0 1 0,-3 0-1 15,6 0 1-15,-1 0-3 0,1-6 0 0,13 1 0 16,0-4 0-16,6-2-30 0,8-3 0 0,0-3 0 0,-5 0 0 16,2-5 30-16,4-1 0 0,-4 4 0 0,3-4 0 15,-5 6-92-15,27-22 2 0,-27 16 0 16,-4 4-23-16,29-35 92 0,-25 26 0 16,-28 28-67-16</inkml:trace>
  <inkml:trace contextRef="#ctx0" brushRef="#br0" timeOffset="16850.04">17646 12399 381 0,'0'0'0'0,"0"0"0"0,0 0 0 0,0 0-36 0,0 0 1 0,0 0-1 0,0 0 0 0,0 0 36 16,0 0 0-16,0 0 0 0,0 0 0 0,0 0-35 15,0 0 0-15,0 0 0 0,0 0 1 0,0 0 34 16,0 0 0-16,0 0 0 0,0 0 0 0,0 0 30 16,0 0 0-16,0 0 0 0,0 0 1 0,0 0-31 15,-11 31 0-15,11-25 0 0,-5 0 0 0,-1 2 4 0,-2 6 1 16,0 0 0-16,2 0 0 0,-5 6-5 0,-3 19 0 15,14-19 0-15,-5-6 24 0,2 20 0 16,-3-17 0-16,6-3 0 0,6 8-24 16,-6-13 0-16,0 2 52 0,3-3 1 15,2-2-1-15,-5-6 2 0,11 6-54 16,-11-6 0-16,3 8 68 0,3-2 1 16,-1-3 0-16,1 2 1 0,2-2-70 15,-3 0 0-15,-2 0 34 0,14-3 0 16,-9 0 0-16,6-3 0 0,16-3-34 15,-16 1 0-15,5-1 5 0,26-8 1 16,-32 5 0-16,4 4 0 0,16-7-6 16,-19 12 0-16,5 0-33 0,14 9 1 15,-8-9 0-15,-5 3 0 0,24 8 32 16,-17-8 0-16,-2 2-144 0,19 7 2 0,-24-4-1 16,-4-2-35-16,15 5 143 0,-17-11 0 15,-14 0-97-15</inkml:trace>
  <inkml:trace contextRef="#ctx0" brushRef="#br0" timeOffset="17167.62">18224 12278 223 0,'0'0'0'0,"0"0"0"0,0 0 0 0,0 0-41 0,11 31 0 0,-3-11 0 0,-3-6 0 0,-2 0 41 0,-3-5 0 0,0 2 0 16,3 0 0-16,5 0 16 0,-2 1 0 0,-6 2 0 15,3 11 1-15,-3-3-17 0,-3 38 0 16,-3-27 0-16,1 4 115 0,-9 39 1 15,3-40-1-15,3 1 2 0,-6 2-117 0,8 1 0 16,-2-4 0-16,2 4-30 0,1 2 1 0,-1-5-2 16,12-9 2-16,-1-9 29 0,9 4 0 0,-5-9 0 15,2-6 0-15,-11-8-352 0</inkml:trace>
  <inkml:trace contextRef="#ctx0" brushRef="#br0" timeOffset="17966.27">19058 12413 33 0,'0'0'0'0,"0"0"0"0,0 0 0 0,0 0-4 0,0 0 0 0,0 0 0 16,33 0 1-16,-22-2 3 0,3-1 0 0,11 3 0 15,8-9 0-15,0 4 44 0,0-4 1 0,0 4 0 16,-2 2 0-16,-6 0-45 0,-1 0 0 0,4-5 0 16,2 5 0-16,4 6 6 0,-1 5 1 0,-6-5-1 15,4 0 1-15,-6 5-7 0,2 6 0 0,-2-5 0 16,-3-4 0-16,3 4-37 0,0-4 1 0,2-2-1 16,4 3 1-16,-9-6 29 0,3 3 1 0,-6-3 0 15,-5 0 0-15,-14 0-33 0</inkml:trace>
  <inkml:trace contextRef="#ctx0" brushRef="#br0" timeOffset="18282.93">19251 12720 11 0,'0'0'0'15,"0"0"0"-15,33-6 0 0,25-2 1 16,-25-3-1-16,1 8 1 0,29-6-1 16,-35 7 0-16,2-1 120 0,20 3 1 15,-31 0 1-15,-2 5-1 0,19 4-121 16,-22-3 0-16,5 2-89 0,25 15 0 15,-30-15-1-15,5 0 2 0,9 9 88 16,-14-8 0-16,-3-9-13 0,14 3 0 16,-20-6 0-16,-5 3-64 0</inkml:trace>
  <inkml:trace contextRef="#ctx0" brushRef="#br0" timeOffset="18618.41">20375 12231 11 0,'0'0'0'0,"0"0"0"0,0 0 0 0,0 0 0 0,0 0 1 16,28 25-1-16,-20-22 1 0,3 2-1 0,-5 1 0 16,2-3 0-16,3 2 0 0,3-5 98 0,5 3 1 15,-5-3 0-15,6-3 0 0,4 3-99 0,1-8 0 16,3 2 0-16,-3 1 0 0,-3-1 38 0,0 3 0 16,6 3 1-16,-1 0-1 0,9-8-38 0,-8 2 0 15,-1 6 0-15,4 0 0 0,-6 0-99 0,2 0 2 16,-2 0 0-16,-6 0-1 0,-5 3 82 0,-3 8 1 0,-2-8 0 15,-4 0 0-15,-5-3-67 0</inkml:trace>
  <inkml:trace contextRef="#ctx0" brushRef="#br0" timeOffset="18850.38">20276 12723 696 0,'0'0'0'0,"0"0"0"16,0 0-44-16,44-25 0 0,-30 19 0 15,3 6 0-15,16 0 44 0,-8 0 0 0,8 0-84 16,50 6 2-16,-36 2 0 0,0-8-1 16,60 0 83-16,-40-6 0 0,2 12-19 15,74-6 1-15,-76-8 0 0,-67 8-83 16</inkml:trace>
  <inkml:trace contextRef="#ctx0" brushRef="#br0" timeOffset="21399.39">20279 16034 11 0,'0'0'0'0,"0"0"0"0,0 0 0 0,0 0 0 0,0 0 1 0,0 0-1 0,0 0 1 0,0 0-1 0,0 0 0 0,-20-31 0 16,20 31 0-16,0 0 0 0,0 0 1 0,-5 0-1 16,-1-5 1-16,-2 5-1 0,-3 0 0 0,3 0 0 15,-9 0 0-15,3 0 126 0,1 0 1 0,-1 0-1 16,3 0 1-16,5 0-127 0,6 0 0 0,0 0 0 15,-3 0 0-15,3 0 97 0,0 0 0 0,0 0 1 16,0 8-1-16,0-8-97 0,6 6 0 0,2-1 0 16,6-5 0-16,11 0 8 0,0 0 0 0,8-5 0 15,6 2 0-15,-1-3-8 0,1-2 0 0,-6 2 0 0,-8 6 0 16,-6 0-29-16,1-5 1 0,-7 2-1 0,-4 3 1 16,-9 0 28-16,2 8 0 0,-2-8 0 0,3 3 0 15,3 3 3-15,-6-1 1 0,-6 9 0 0,3 0 0 0,-2 15-4 16,-12 35 0-16,9-41 0 0,-6 5 16 15,-5 28 1-15,8-36 0 0,3 0 0 16,-6 19-17-16,11-25 0 0,3 3 14 16,-3 17 1-16,-2-23 0 0,5 0 0 15,0 9-15-15,0-15 0 0,5 4 48 16,1 5 1-16,2-11-1 0,-2 2 1 16,13 4-49-16,-5 2 0 0,-3-2-10 0,3 2 0 15,5-3 0-15,-5 1 0 0,5-1 10 0,0-2 0 16,1-1 0-16,-12 4 0 0,3-6-10 0,-3 2 1 15,3 1 0-15,-5 0 0 0,-3 2 9 0,2-5 0 16,-5 8 0-16,0-3 0 0,0 4 59 0,0-1 0 16,0 6 0-16,-5 5 1 0,-1 4-60 0,3-1 0 0,-2-5 0 15,-6-3 0-15,8-3-18 0,-2 0 0 0,-6 0-1 16,8 0 1-16,-6-11 18 0,4 8 0 0,-1-5 0 16,-5 2 0-16,3 0-4 0,-17 12 1 15,11-9-1-15,-5 3 1 0,-20 17 3 16,20-14 0-16,-9 0-122 0,-16 31 0 15,25-20 1-15,0 6-120 0,-15 25 123 16,15-39-1-16,19-20-176 0</inkml:trace>
  <inkml:trace contextRef="#ctx0" brushRef="#br0" timeOffset="22866.58">22149 11555 448 0,'0'0'0'0,"0"0"0"0,0 0 0 0,0 0-13 0,0 0 1 0,0 0 0 16,0 0 0-16,0 0 12 0,0 0 0 0,0 0 0 16,0 0 0-16,0 0 41 0,0 0 1 0,0 0 1 15,0 0-1-15,0 0-42 0,0 0 0 0,0 0 0 16,0 0 0-16,0 0 71 0,0 0 1 0,0 0 0 16,0 0 0-16,0 0-72 0,0 0 0 0,0 0 0 15,0 0 0-15,0 0 35 0,0 0 0 0,0 0 0 0,-19 28 0 16,10 9-35-16,4 2 0 0,-6 4 0 0,2-7 0 15,4 1 1-15,-9 36 1 0,9-39-1 16,-4-1 1-16,-7 32-2 0,7-31 0 0,-7-3 4 16,-6 31 0-16,8-40 0 0,3-8 1 15,3 3-5-15,5-3 0 0,0-2 0 0,3-4 2 16,0-8 0-16,-5 8 1 0,5-8 0 0,5 6-3 16,-5-6 0-16,3 3 0 0,-3-3 0 0,11-3-33 15,14-17 2-15,8-2 0 0,6-9 0 16,41-37 31-16,-44 40 0 0,2 3-23 0,34-23 0 15,-33 20 0-15,-1 5 0 0,40-16 23 16,-45 25 0-16,0 3-48 0,0-1 1 16,3 4 0-16,-8 8 0 0,2 0 47 0,3-6 0 15,-5 4 0-15,-3-4 0 0,0 0-103 0,-3 4 0 16,-3 2 0-16,0 0 0 0,1 0 103 0,-4-6 0 0,4 3 0 16,-1 0 0-16,0 0-26 0,-2-2 0 0,-1-1 0 15,-7 3 0-15,2-5 10 0,-3 2 0 0,3 6 0 16,-11 0 1-16,0 0-16 0</inkml:trace>
  <inkml:trace contextRef="#ctx0" brushRef="#br0" timeOffset="23116.49">22646 11609 707 0,'0'0'0'0,"0"0"0"0,0 0 0 0,0 25 72 0,6-5 0 0,2 5-1 0,-8 3 1 16,5 3-72-16,15 45 0 0,-6-31 0 0,-6-3 36 16,22 57-1-16,-16-49 0 0,-3 1 0 15,-3-3-35-15,1 14 0 0,-4 5 0 0,1 7-30 16,-6 80 1-16,-6-86-1 0,3 8 0 16,1-6 30-16,2 0 0 0,0-5 0 0,2 0-170 15,7 0-1-15,-1-18 0 0,3 1 2 0,3 0 127 16,5 0 0-16,1-43 0 0,-15-2 1 0,-5-3-85 15</inkml:trace>
  <inkml:trace contextRef="#ctx0" brushRef="#br0" timeOffset="57183.4">28237 6739 11 0,'0'0'0'0,"0"0"0"0,0 0 0 0,0 0 9 0,0 0 0 0,0 0 0 0,0 0 0 0,0 0-9 16,0 0 0-16,0 0 0 0,0 0 0 0,0 0 72 15,0 0 0-15,0 0 1 0,0 0-1 0,-27 17-72 16,27-17 0-16,-6 5 0 0,6-5 0 0,-6 6 53 16,6-6 0-16,-8 0 0 0,3 0 1 0,-1 0-54 15,-2 0 0-15,2 0 0 0,1 0 0 0,-3 0 32 16,-1 0 0-16,4 0 0 0,-6-6 1 0,2 6-33 16,1 0 0-16,-3-3 0 0,-3 1 0 0,0 2 24 0,-16 0 1 15,13 0-1-15,1 0 2 0,-20 11-26 16,14 3 0-16,-3 0 32 0,-14 14 0 15,20-14 0-15,5-2 1 0,-22 16-33 16,22-14 0-16,6 5 10 0,-17 15 1 16,17-17 0-16,3 6 0 0,-9 24-11 15,8-18 0-15,-2 1 16 0,2 1 0 0,1 0 0 16,-1 0 1-16,6 3-17 0,0 0 0 0,0-3 0 16,6 3 0-16,-6-6 4 0,3-6 2 0,2 6-2 15,6-8 1-15,-5 3-5 0,13 5 0 16,-5-14 0-16,5 0-42 0,14 8 2 15,-8-16 0-15,-3-3 0 0,34-6 40 16,-32 0 0-16,4 0-147 0,-3-2 2 0,3-4-1 16,-1 1 1-16,1-6 145 0,-1 0 0 0,1 0 0 15,2 0 0-15,-5-1-37 0,3 1 2 0,2 6-1 0,3-6 1 16,-33 14-74-16</inkml:trace>
  <inkml:trace contextRef="#ctx0" brushRef="#br0" timeOffset="57749.7">28640 6953 11 0,'0'0'0'0,"0"0"0"0,0 0 0 0,0 0 1 15,0 0-1-15,0 0 1 0,0 0-1 16,0 0 0-16,0 0 50 0,-35 8 1 16,29-2 0-16,1-3 0 0,-7 8-51 15,7-6 0-15,-1 4 68 0,-13 22-1 16,11-12 0-16,0 4 0 0,-9 30-67 15,11-22 0-15,-2-2 34 0,5-1-1 0,3-6 0 16,0 6 1-16,0-8-34 0,3 2 0 0,5-5 0 16,1 3 0-16,2 0 6 0,-3-12 0 0,6 1 0 15,2 2 1-15,4-3-7 0,2-2 0 0,3-6 0 16,5 0 0-16,-2 0 1 0,2-6 1 0,-2 1-1 0,-1-4 1 16,-2-5-2-16,0-3 0 0,0-2 0 0,-6-1 0 15,-5 3-7-15,14-25 1 0,-17 17-1 16,-3 8 1-16,9-26 6 0,-17 21 0 15,0-6 39-15,-6-23 1 0,1 26 0 0,-1-3 1 16,-13-26-41-16,5 29 0 0,-3 2 10 16,-24-10 1-16,19 21 0 0,2 7 0 15,-24 8-11-15,17 8 0 0,5 9-28 16,-39 39 1-16,30-31-1 0,4 8 1 16,-23 35 27-16,31-43 0 0,10 0-119 15,-2 17-1-15,11-31 1 0,6-3-29 0,2-2 119 16,9-9 0-16,-3 0 0 0,-14 0-64 0</inkml:trace>
  <inkml:trace contextRef="#ctx0" brushRef="#br0" timeOffset="58949.23">29182 6798 11 0,'0'0'0'0,"0"0"0"0,0 0 0 0,-3 34 1 0,-2-20-1 0,2-6 1 0,-3 15-1 16,4-12 0-16,-1 3 106 0,3 14 1 16,0-5 1-16,0-6-1 0,0 36-107 0,0-25 0 15,0 0 6-15,0 0 0 0,0 3 0 0,0-3 1 16,0-5-7-16,0 2 0 0,3-2 0 0,-1-1 0 0,1-8-73 15,-3 0 1-15,0 0-1 0,0-8 1 0,0 3 72 16,0-7 0-16,0-2 0 0,0 6 0 0,0-6-2 16,0 0 0-16,0 0 0 0,0 0 1 0,0 0 1 15,0 0 0-15,0 0 0 0,6-8 0 0,-1-4 45 16,9-19 1-16,-3 3-1 0,6-6 1 16,21-39-46-16,-21 37 0 0,2 2 58 15,23-34 0-15,-26 38 1 0,-2 4-1 16,16-30-58-16,-16 36 0 0,0 12 106 0,-6-3 1 15,-8 11-1-15,6-3 1 0,-1 3-107 16,-13 22 0-16,8-2 81 0,-3 31-1 16,1-18 0-16,-1 12 2 0,0 3-82 15,3 3 0-15,-8-1 0 0,2 1-18 0,1 5 0 16,-1-5-1-16,1 0 1 0,2-4 18 0,-3 41 0 16,6-49 0-16,0-8-64 0,6 11 1 15,-6-28 0-15,0-11-1 0,0-3 64 16,5-3 0-16,-2-5-26 0,3 2 0 0,-4-13 0 15,4-10 1-15,5-10 25 0,-3-9 0 0,3 6 0 16,-2 0 0-16,2 5 22 0,2-36 0 16,-4 34 0-16,2 2 0 0,8-36-22 15,-11 36 0-15,3 4 18 0,9-24 2 16,-9 35-2-16,0-1 1 0,8-2-19 16,-10 17 0-16,-1 8 69 0,-5 0 1 15,-3 5 0-15,0 4 1 0,0 19-71 0,0-6 0 16,0 12 57-16,-3 5 1 0,3 4-1 0,-8-4 2 15,-1-2-59-15,1-1 0 0,0-2 0 0,2 2 0 16,1-7-32-16,-1 2-1 0,3-6 1 0,3-8 0 0,3-6 32 16,0-3 0-16,0-2 0 0,2-3 0 0,1-3-110 15,-1-3-1-15,3 0 1 0,6-5-1 0,6-1 111 16,5-10 0-16,-6-4 0 0,3-8 0 0,3-3-163 16,25-39 0-16,-31 40 1 0,0-4-1 15,9-33 163-15,-14 36 0 0,-3 6-48 0,8-26 0 16,-16 37-1-16,0 9 1 15,-1 0 48-15,-2 8 0 0,-2-6 116 0,-4 12 0 16,6 2 0-16,-6 6 1 0,1 25-117 16,-1-8 0-16,-2 3 121 0,0 8 2 15,2 3-1-15,1-8 1 0,-1 2-123 0,4 1 0 16,2-1 0-16,0 3 0 0,-3 3 92 0,0 43 2 16,-3-41-2-16,4-2 1 0,-4 59-93 15,6-59 0-15,-5 3 38 0,5 3 1 0,-6-6-1 16,3 0 1-16,1 0-39 0,-1-3 0 0,3 0 0 15,-6-5 0-15,1-6-33 0,-1-6 0 0,4-5 0 16,-4-3 0-16,6-12 33 0,0-5 0 0,0 0 0 16,0 0 0-16,0 0-57 0,0 0 1 0,0-5-1 15,6-15 1-15,-6-5 56 0,0-43 0 16,2 23 0-16,1-5-38 0,5-63 1 16,-8 48 0-16,0 1 0 0,0-1 37 0,0-5 0 15,6-1 0-15,-6-5-10 0,14-70 1 0,-9 79 0 16,1 7 0-16,16-55 9 0,-8 73 0 15,5 5 56-15,17-5 1 0,-22 28-1 16,-6 8 2-16,3 6-58 0,-5 0 0 16,-1 6 51-16,12 8 1 0,-4-5 0 0,7 5 0 15,30 14-52-15,-26-11 0 0,-2 2 43 16,28 9 0-16,-30-13 0 0,-9-10 0 16,8 12-43-16,-11-9 0 0,1 4 26 15,4 2 1-15,-10-6-1 0,-3 1 2 16,0 2-28-16,-3-3 0 0,1 12 0 0,-12-3-23 15,0 5 1-15,3 4 0 0,-8 2 0 0,-1-6 22 16,-7 7 0-16,2-10 0 0,0-2 0 0,6-3-143 0,-6-8-1 16,8-3 1-16,6-3-1 0,3-3 144 0,2 3 0 15,1-11 0-15,5-6 0 0,0-6-186 0,0-30 1 16,5 22-1-16,-5 31-257 0</inkml:trace>
  <inkml:trace contextRef="#ctx0" brushRef="#br0" timeOffset="59200.13">30635 6961 550 0,'0'0'0'0,"0"0"0"0,0 0 110 0,0 34 2 0,-6-20-1 16,4 0 0-16,-4 28-111 0,3-25 0 15,1 3 88-15,2-1-1 0,-6 4 0 0,1 5 2 16,2 3-89-16,-3 6 0 0,6 2 0 0,0-8 0 16,0-3-67-16,0 0 1 0,0-8 0 0,0-3 1 0,6-6 65 15,-6-3 0-15,0-8 0 0,5 0 0 0,4 0-135 16,-4-8 1-16,9-6-1 0,5-6 1 0,-19 20-274 16</inkml:trace>
  <inkml:trace contextRef="#ctx0" brushRef="#br0" timeOffset="59482.46">31030 5957 314 0,'0'0'0'16,"0"0"0"-16,0 0 0 0,0 0 92 0,0 0 1 15,0 0 0-15,0 0 0 0,19 33-93 0,-13-18 0 16,-3-1 0-16,2 8 126 0,6 29-1 15,-8-18 1-15,2-2 0 0,6 45-126 16,-11-36 0-16,3-1 68 0,0 3 1 0,0 9-1 16,2 0 1-16,-5-1-69 0,6 68 0 15,-3-53 0-15,-1 3-56 0,1 70 1 16,-3-77 0-16,-3-4-1 0,1-1 56 0,-1 0 0 16,3 1 0-16,-6-12-185 0,6-3-1 0,-5-3 0 15,2-2 0-15,0-6 118 0,0-3 1 0,3-6-1 0,-5-8 0 16,5-14-102-16</inkml:trace>
  <inkml:trace contextRef="#ctx0" brushRef="#br0" timeOffset="59886.24">31226 6826 584 0,'0'0'0'0,"0"0"0"0,0 0 73 15,28 48 0-15,-15-34 1 0,4 3 0 16,25 17-74-16,-20-26 0 0,2-2 55 0,40-6 0 16,-31-6 1-16,-5-2-1 0,33-15-55 15,-31 9 0-15,0 0 27 0,1-6 0 16,-4 1 0-16,-7 2 1 0,-7 3-28 0,-4-6 0 16,-6 3 0-16,-3 3 0 0,-3 0-7 0,0 0 1 15,-3 3 0-15,-2-6 0 0,-3 3 6 0,-3-9 0 16,-5 3 0-16,-6 4 0 0,0-1 5 0,-2 0 0 0,-1 3 0 15,3 8 1-15,6 6-6 0,-6 6 0 0,3-1 0 16,0 9 0-16,0-2 79 0,2 5-1 0,-5 5 0 16,3 6 0-16,3 0-78 0,-11 51 0 15,10-34 0-15,9 3 51 0,-3 45-1 16,12-43 0-16,2-7 1 0,0 2-51 0,2 2 0 16,4-4 0-16,2-1-4 0,3 0 1 0,9-5-1 15,-1-1 1-15,0-8 3 0,6-8 0 0,3-6 0 16,2-3 0-16,3 1-146 0,3-12-1 0,3 0 0 15,0-12 2-15,2-2-35 0,6-3 0 0,-3-11 1 0,0-3 0 16,-44 31-123-16</inkml:trace>
  <inkml:trace contextRef="#ctx0" brushRef="#br0" timeOffset="60316.3">32226 6384 595 0,'0'0'0'0,"0"0"0"0,0 0 51 15,0 0 1-15,0 34-1 0,0-11 2 0,0 5-53 16,0 14 0-16,0 3 0 0,0 3 0 0,0-6 131 16,0 31 2-16,0-36-1 0,3 2 1 0,8 31-133 15,-6-33 0-15,-2 0 41 0,5 19 1 16,-5-34 0-16,3 1 0 0,2 11-42 16,-8-26 0-16,0 0-19 0,0 7 1 15,0-15-1-15,-6 2 1 0,4-4 18 16,-4-1 0-16,3-9-19 0,-2-13 0 15,2-3 0-15,0-14 0 0,3 0 19 0,3-9 0 16,3-5 0-16,5 5-23 0,8-56 0 16,-8 51-1-16,3 0 1 0,22-57 23 15,-20 68 0-15,4 9 0 0,10-18 0 16,-16 37 0-16,0 6 0 0,5 2 0 16,-13 9 0-16,-6 0 72 0,8 9-1 15,-3-3 0-15,4-1 1 0,7 9-72 16,-2-5 0-16,3 5 21 0,21 8 1 15,-21-10-1-15,2-4 1 0,9-2-22 0,-14-4 0 16,2-2-89-16,9-5 0 0,-11 2 0 16,5-3 0-16,6-11 89 0,-11 3 0 15,0 0-128-15,5-11-1 0,-16 14 1 16,-3 11-538-16</inkml:trace>
  <inkml:trace contextRef="#ctx0" brushRef="#br0" timeOffset="60866.61">30660 6241 798 0,'0'0'0'0,"0"0"0"0,0 0-5 0,0 0 0 0,0 0 0 0,0 0 0 15,0 0 5-15,0 0 0 0,0 0 4 0,0 0 0 16,0 0 0-16,0 0 0 0,0 0-4 16,0 0 0-16,0 0-131 0,0 0 1 15,0 0-1-15,0 0-34 0,27-23 131 16,-18 18 0-16,-9 5-93 0</inkml:trace>
  <inkml:trace contextRef="#ctx0" brushRef="#br0" timeOffset="61566.47">27707 9049 235 0,'0'0'0'0,"0"0"0"0,0 0 75 0,0 0-1 15,0 0 0-15,0 0 1 0,0 0-75 0,0 0 0 16,0 0 117-16,0 0 1 0,0 0-1 16,0 0 0-16,-14 33-117 0,14-33 0 15,0 6 51-15,6 2-1 0,-4-2 0 0,1 5 0 16,0 15-50-16,-3-18 0 0,0 12-9 15,-6 25 0-15,4-11 0 0,2-1 0 16,-6 7 9-16,3-1 0 0,0-2 0 0,1-1-143 16,2-2-1-16,-6-3 0 0,6 3 1 0,0-12 143 15,0 6 0-15,0-8 0 0,0-3 0 0,0-6-89 16,0-2 1-16,0-4 0 0,6-5 0 0,-6 0-92 16</inkml:trace>
  <inkml:trace contextRef="#ctx0" brushRef="#br0" timeOffset="62016.21">28218 9102 190 0,'0'0'0'15,"0"0"0"-15,0 28 81 0,0 23-1 16,-3-23 0-16,3-3 2 0,-5 32-82 15,-4-24 0-15,4-2 30 0,-1 0 0 0,1 0 0 16,2-3 0-16,3 0-30 0,-3-8 0 0,0 3 0 16,3-9 0-16,-5 0-41 0,5 0 0 0,-6-3-1 0,4 0 2 15,-1-5 40-15,3-6 0 0,0 0 0 0,0 0 0 16,0 0-73-16,3-6 0 0,5-5-1 0,-3-6 1 16,9-11 73-16,19-45 0 0,-19 36 0 15,0 4-22-15,8-43 0 0,-14 39 0 16,1 3 1-16,7-25 21 0,-7 37 0 0,2 8 36 15,-3-15 1-15,-5 21 0 0,-3 8 0 16,0 0-37-16,8 0 0 0,-8 0 138 16,5 8 1-16,1 7-1 0,2-1 1 15,14 19-139-15,-11-10 0 0,3-1 60 16,19 21 1-16,-16-24-1 0,-3 4 2 16,8 13-62-16,-6-22 0 0,-7 3 5 0,2 0 1 15,-3 0-1-15,3 3 1 0,-5-3-6 0,2 5 0 16,0 3 0-16,-2-8 0 0,-1 9-150 0,1-4 0 15,-6-8 1-15,3 3 0 0,2-6 86 0,1-2 0 16,-1-1 0-16,1-2-1 0,-6-6-89 0</inkml:trace>
  <inkml:trace contextRef="#ctx0" brushRef="#br0" timeOffset="62302.02">29055 8297 246 0,'0'0'0'0,"0"0"0"0,0 0 78 0,14 31 0 0,-12-17-1 16,1 6 2-16,5 31-79 0,-8-23 0 15,6 0 134-15,0 0 2 0,2 0-1 0,-5 9 1 0,2-1-136 16,1 7 0-16,-1 4 0 0,1 7 0 0,2 8 26 15,6 67 0-15,-11-58 0 0,-3-10 1 16,0 13-27-16,0-4 0 0,-3 0 0 0,3-2-142 16,0-3 0-16,-3-1 1 0,0-2-1 0,0-17 49 15,-8 40 0-15,3-49 1 0,8-36-178 16</inkml:trace>
  <inkml:trace contextRef="#ctx0" brushRef="#br0" timeOffset="62783.3">28754 9110 606 0,'0'0'0'16,"0"0"0"-16,0 0 66 0,8 29 0 16,0-15 1-16,3 0-1 0,14 28-66 15,-5-20 0-15,2-2 51 0,30 17 0 16,-24-20 1-16,-1-3 0 0,29 5-52 15,-23-19 0-15,-3 3 54 0,36 0 0 16,-32-6 0-16,-1 0 1 0,41-16-55 16,-38 10 0-16,-5 1-2 0,21-20 1 15,-27 14 0-15,-6 0 0 0,12-15 1 0,-15 7 0 16,1-1-29-16,16-24 2 0,-19 18 0 16,-9-4 0-16,4 2 27 0,-1-3 0 0,-3 3 0 15,-2-6-7-15,0 4 1 0,-3 5 0 0,0-1 0 16,-3 7 6-16,0-1 0 0,1 4 0 0,-4 5 0 0,1 5 61 15,-4 4 1-15,4 5 1 0,-3 0-1 0,-4 0-62 16,1 5 0-16,-2 9 0 0,-1 9 0 0,-8 5 43 16,-22 51 0-16,24-43 0 0,4 6 1 15,-9 43-44-15,14-43 0 0,2-5 16 16,-4 36 0-16,13-39 0 0,2-1 1 16,12 32-17-16,0-37 0 0,-6-3 17 0,3 1 1 15,3-12-1-15,0 0 1 0,3-3-18 0,-1-5 0 16,6-1 0-16,6-2 0 0,-1-3-139 0,4 0-1 15,-1-3 1-15,1-2 0 0,-1-4 139 0,34-19 0 16,-40 6 0-16,4-1-188 0,22-25 2 16,-28 20-1-16,-22 28-258 0</inkml:trace>
  <inkml:trace contextRef="#ctx0" brushRef="#br0" timeOffset="63299.44">30071 8995 392 0,'0'0'0'0,"0"0"0"0,0 0 63 0,0 40 1 16,0-21-1-16,0 9 0 0,0 31-63 15,0-28 0-15,0 0 56 0,3 17 1 16,3-23 1-16,-1 1-1 0,-2-4-57 0,0 6 0 0,2 1 0 16,4-1 25-16,-1 0 1 0,3 0 0 0,-6 3 0 15,4-6-26-15,-1-2 0 0,0-6 0 0,1 2 0 16,-1-10-17-16,-3-1 1 0,1-2 0 0,-6-6 0 0,3 5 16 15,-3-5 0-15,0 0 0 0,0 0 0 0,0 0 0 16,0 0 1-16,0 0 0 0,-3-5 0 0,3 5-1 16,-8-6 0-16,8 6 0 0,-9-3 0 0,1-5 22 15,0 2 1-15,2 1-1 0,-5-1 1 0,6 3-23 16,2-5 0-16,-5 2 0 0,2 1 0 0,3 2 49 16,3-11 0-16,0 0 0 0,0 0 0 15,6-23-49-15,-3 12 0 0,-1-6 13 0,4-40 1 16,-6 35-1-16,0-6 1 0,0-37-14 15,0 31 0-15,-6 3 70 0,4-3 0 16,2 12 0-16,2-7 0 0,4 7-70 0,-3 8 0 16,2 0 0-16,1 5 0 0,-1 1 14 0,1 7 0 15,-1 4-1-15,4 3 1 0,-4-3-14 0,9 2 0 16,-6 1 0-16,3-1 0 0,3-5-31 0,3 3-1 0,-1 2 1 16,1 1 0-16,-1 2 31 0,1 1 0 0,-3 2 0 15,0-6 0-15,-1 4-75 0,9-4 1 16,-11 9-1-16,1-2 1 0,4-1 74 15,-5-3 0-15,0 3-196 0,14 3 2 16,-6 0-2-16,1 3 1 0,-1 3 195 0,0-3 0 16,1 2 0-16,-1 4-50 0,0 2 0 0,1 3-1 15,-6 0 1-15,-14-14-88 0</inkml:trace>
  <inkml:trace contextRef="#ctx0" brushRef="#br0" timeOffset="63832.96">30687 8790 11 0,'0'0'0'0,"0"0"0"0,0 0 0 0,0 0 0 0,0-6 1 0,0 1-1 16,0-4 1-16,6-13-1 0,-3 7 0 0,2 7 140 16,1-17 2-16,-1 13-2 0,-5 7 2 15,0 5-142-15,0 0 0 0,0 0 0 0,0 0 133 16,0 0 2-16,0 14-1 0,0 6 1 0,0 11-135 16,-5 56 0-16,2-37 0 0,-3 4 98 15,-5 56 1-15,6-54-1 0,-1-3 1 16,4 1-99-16,-7 2 0 0,4 6 0 0,2-3 54 0,0 62 0 15,3-65-1-15,-5 1 1 0,-1 41-54 16,6-47 0-16,0-12-23 0,0 29 0 16,0-46 0-16,0-8 0 0,0 6 23 15,-3-12 0-15,3-8-45 0,-2-11 1 16,-1 3-2-16,3-1 2 0,-6-11 44 0,4-8 0 16,-1-8 0-16,0-9-23 0,0-12 1 0,1-7 0 15,2 2 0-15,-6 3 22 0,6-76 0 16,6 56 0-16,-4 0-14 0,4-2 1 0,5-1-1 15,3 3 1-15,5 0 13 0,28-61 0 16,-22 83 0-16,0 7 25 0,24-23 1 16,-21 42 0-16,-9 8 0 0,23-8-26 15,-23 26 0-15,-2-1 70 0,5 6 1 16,-14 6-1-16,0-1 0 0,6 12-70 16,-8 3 0-16,-1-3 35 0,1 8 0 0,2 6 1 0,-8 3-1 15,0 8-35-15,0 0 0 0,0 0 0 0,-5 3 0 16,2 0 17-16,-3 51 1 0,4-57 0 15,-1 1 0-15,-11 25-18 0,8-37 0 0,1-11-71 16,2 11-1-16,3-17 1 0,0-11 1 16,0 0 70-16,-5-11 0 0,5-1-176 15,0-2 0-15,0-11 1 0,2-9 0 0,9-11 175 16,-5-5 0-16,2-1 0 0,3 3 0 0,3 3-144 16,19-36 0-16,-19 44 0 0,-14 37-222 15</inkml:trace>
  <inkml:trace contextRef="#ctx0" brushRef="#br0" timeOffset="64466.34">31245 8849 763 0,'0'0'0'0,"0"0"0"0,-2 14 0 0,2 6 72 0,-9 25 0 15,7-20-1-15,-1 3 2 0,-3 23-73 16,6-34 0-16,0 8 104 0,0 11 0 16,0-16 1-16,0 3-1 0,3 19-104 15,3-20 0-15,-1-2 61 0,1 22 1 16,-4-19-1-16,1-9 0 0,11 17-61 15,-14-20 0-15,5-2-38 0,1 5 0 16,-6-14 0-16,8 2 0 0,-8-2 38 16,3 0 0-16,-3 0-32 0,-3-11 1 15,3 6 0-15,-5-10 1 0,-9-21 30 16,6 11 0-16,-3-4-10 0,-14-38 1 16,19 33 0-16,1 0 0 0,2 3 9 0,-5-5 0 0,5-4 0 15,6 1 40-15,5-3 0 0,-5 5 0 0,2 4 1 16,1 2-41-16,5 2 0 0,-3 4 0 0,0 3 0 15,1 8 36-15,7-15 1 0,-5 21 0 16,-5 2 0-16,10 4-37 0,-7 2 0 0,2 0 24 16,0 2 0-16,5 4 0 0,4 0 2 0,7 2-26 15,-2 6 0-15,3-5 0 0,-1 5 0 0,4 0 18 16,2 0 0-16,0-6 0 0,-3 1 0 0,9 2-18 16,-6-5 0-16,6 2 0 0,0-8 0 0,-1 3 11 15,1 0 0-15,-6-3 0 0,3-3 0 0,-3 0-11 16,-2 3 0-16,-4-8 0 0,1 2 0 0,-9-8-17 15,1 0 1-15,-9 3 0 0,0-1 0 0,-3 1 16 16,0-6 0-16,-8 6 0 0,0 0 5 0,-8-15 1 16,2 12-1-16,1-3 1 0,-23-25-6 15,17 17 0-15,-14 2 7 0,-22-13 1 16,28 22 0-16,2 5 0 0,-13 4-8 16,19 5 0-16,0 5 15 0,-8 9 1 15,5 3 0-15,-6 17 0 0,-2 0-16 0,3 11 0 16,2-3 0-16,6 9 60 0,-8 50 2 15,16-51-1-15,-2 4 0 0,10 30-61 16,-5-44 0-16,6-7-25 0,13 27 1 16,-5-35-1-16,5-3 1 0,20 12 24 15,-20-23 0-15,1 1-135 0,18-12 1 16,-13-6-1-16,8-2 2 0,42-32 133 16,-39 15 0-16,3-9-144 0,-1-2 2 0,-5-7-2 15,1-2 1-15,-34 45-615 0</inkml:trace>
  <inkml:trace contextRef="#ctx0" brushRef="#br0" timeOffset="64733.88">32392 7842 471 0,'0'0'0'0,"0"0"0"0,0 0 87 0,0 0 0 0,0 0 0 0,0 0 1 15,8 42-88-15,-13-28 0 0,5 3 133 16,0 2 2-16,0 4-2 0,-3 5 2 0,0 3-135 15,-3 53 0-15,4-36 0 0,2 6 76 16,-9 58 0-16,7-55 1 0,-1-1-1 16,0 0-76-16,0 3 0 0,3 6 0 0,0 2 41 0,6 71 0 15,-1-67 0-15,4-10 1 0,10 63-42 16,-13-67 0-16,2-1-103 0,8 37 1 16,-7-57-1-16,-4-2 1 0,-2-3 102 15,0-6 0-15,-3-2 0 0,0-9-145 0,-6-3 1 16,1-11-1-16,5 0-593 0</inkml:trace>
  <inkml:trace contextRef="#ctx0" brushRef="#br0" timeOffset="65182.68">31986 8669 1157 0,'0'0'0'0,"0"0"0"15,0 0 0-15,0 0 92 0,0 0 2 0,14 34-2 16,-12-23 1-16,4 3-93 0,5 6 0 0,0 2 0 0,3 1 0 15,2 2 110-15,4-3 0 0,4 7 0 0,7-10 0 16,-4-2-110-16,9-3 0 0,3-5 0 0,3-4 0 16,4-5 21-16,10-5 1 0,-9-4-1 0,0 1 2 15,0-12-23-15,0 3 0 0,-9-3 0 0,1-2 0 0,0 2-4 16,21-25-1-16,-29 20 1 0,-4 0 1 16,26-32 3-16,-37 29 0 0,4-6-18 15,5-25 1-15,-12 31 0 0,-7-6 0 16,8-25 17-16,-11 26 0 0,-3 2-10 15,0 0 1-15,-3 5 0 0,3-2 0 0,-9 6 9 16,-2 2 0-16,-2 0 0 0,-1 12 0 0,3 0-15 0,-9 8 0 16,1 2 0-16,-6 7 0 0,-2 8 15 0,-29 33 0 15,34-13 0-15,-3-1 54 0,-16 52 1 16,24-43 0-16,4 0 1 0,4-3-56 16,4 3 0-16,-1 3 0 0,6-6-9 0,0 3 0 15,0 3 0-15,0 2 1 0,6-2 8 0,8 45 0 16,-3-56 0-16,2-6-51 0,21 22 1 15,-15-36 0-15,0-6 1 0,20 0 49 16,-17-11 0-16,0-2-143 0,33-12 1 16,-24-9-1-16,2-2-176 0,3-6 141 0,0 3 0 15,-3-9 1-15,-33 37-257 0</inkml:trace>
  <inkml:trace contextRef="#ctx0" brushRef="#br0" timeOffset="65615.73">33223 8320 629 0,'0'0'0'0,"0"0"0"0,0 0 89 0,0 42 2 0,0-22-2 0,0 2 1 16,0 29-90-16,0-23 0 0,0-5 111 16,11 10-1-16,-8-10 1 0,0 5-1 15,0 0-110-15,-1 0 0 0,-2-5 0 0,0 5 46 16,0 3 1-16,0-3 0 0,0-5 0 0,-2 2-47 15,-1-8 0-15,0 0 0 0,3-1 0 0,0-1 11 16,0-7 1-16,0 0 0 0,0 4 0 0,0-7-12 16,0-5 0-16,0 0 0 0,0 0 0 0,-3 0-45 0,3 0 1 15,-5-11-2-15,10-6 2 0,-5-8 44 0,11-43 0 16,-8 29 0-16,3-3-31 0,-1-45 1 16,-2 36-1-16,0 3 1 0,-1-5 30 15,1-4 0-15,0 1 0 0,0 0 47 0,-1-9 0 16,1 9 0-16,3 8 1 0,-1 9-48 0,9-26 0 15,-14 45 0-15,3 9 48 0,-3 8 0 0,0 3 0 16,5-5 1-16,-5 5-49 0,6 0 0 0,-1 5 0 16,4 4 0-16,2 5 53 0,3 5-1 0,2 4 0 15,1-3 1-15,-1 2-53 0,1 1 0 0,2-1 0 16,3-2 0-16,0-1 23 0,3-4 1 0,3-7 0 16,2 0 1-16,3 1-25 0,1-6 0 0,2-3 0 15,-3-3 0-15,5-6-174 0,4-5 0 0,-4-3 0 16,-2-8 2-16,-36 25-846 0</inkml:trace>
  <inkml:trace contextRef="#ctx0" brushRef="#br0" timeOffset="92882.75">27652 11865 11 0,'0'0'0'0,"0"0"0"0,0 0 0 0,0 0 0 0,0 0 1 0,0 0-1 0,0 0 1 16,0 0-1-16,0 0 0 0,0 0 0 0,0 0 0 16,0 0 0-16,0 0 1 0,0 0-1 0,0 0 1 0,0 0-1 15,0 0 0-15,0 0 0 0,0 0 0 0,0 0 0 16,0 0 0-16,0 0 0 0,0 0 1 0,27-6-1 15,-19 1 0-15,-2-1 0 0,0 3 0 0,-6 3 22 16,0 0 0-16,0 0 0 0,0 0 1 0,0 0-23 16,0 0 0-16,0 0 0 0,0 3 0 0,0 3 102 15,0 5 2-15,0 3-1 0,-6 3 1 16,3 17-104-16,6-20 0 0,3 8 85 0,-6 15 1 16,0-26 1-16,5 0-1 15,1 23-86-15,-9-12 0 0,0 7 79 0,0-1 0 16,1 8 1-16,2 4 0 0,-9 2-80 0,4 3 0 15,-6 6 0-15,2-1 0 0,-7 6 77 0,-17 71 1 16,13-68-1-16,1 6 0 0,0 2-77 16,2-2 0-16,0-9 0 0,4 3 48 0,-1 0 0 0,3-11 0 15,0-6 0-15,-3 1-48 0,6-7 0 0,-3-8 0 16,2 1 0-16,4-15-68 0,-1 0 0 0,4-6-1 16,2-8 1-16,0 0 68 0,0 0 0 0,-6-8 0 15,6 2 0-15,6 0-180 0,-6 4 1 0,5-27-1 16,3-16 1-16,1-2 77 0,2-12-1 0,-3 11 1 15,3 6 0-15,-11 42-109 0</inkml:trace>
  <inkml:trace contextRef="#ctx0" brushRef="#br0" timeOffset="93298.99">27853 11901 640 0,'0'0'0'0,"0"0"0"0,0 0 0 0,0 0 25 0,14-42 1 0,-8 22 0 0,-6 4 0 0,2 2-26 15,-2 2 0-15,0 4 0 0,0 2 0 0,0 6 78 16,0 0-1-16,0 0 0 0,0 0 1 0,0 0-78 16,0 0 0-16,0 0 0 0,0 0 0 0,0 0 27 0,11-3 1 15,-5 3 0-15,-6 0 0 0,5-5-28 0,9 2 0 16,-6 0 0-16,4 0 0 0,1 3 78 0,1-5 2 15,3 5-1-15,-3 0 0 0,2-3-79 0,3 3 0 16,4 0 0-16,-1-3 0 0,0 3-9 0,5 0 1 16,-2 0 0-16,3-3 0 0,-3 3 8 0,0-5 0 15,-3 10 0-15,-6 1 0 0,-5 5-44 0,-2 0 1 0,-1 3 0 16,0-5-1-16,-2 5 44 0,-9 34 0 16,-8-17 0-16,-6 8 61 0,-30 37 0 15,20-42 0-15,-4 0 0 0,-2-3-61 0,0-3 0 16,0 0 0-16,-3 0 0 0,0-8 1 0,6-3 0 15,-3-3 0-15,-1-6-1 0,4-2 0 0,-3-6 0 16,5 0 0-16,1-3-202 0,-1-3-1 0,14-5 0 16,-2 3 1-16,7-1 100 0,-4-19-1 15,4 14 1-15,9 14-201 0</inkml:trace>
  <inkml:trace contextRef="#ctx0" brushRef="#br0" timeOffset="93950.86">28977 11809 11 0,'0'0'0'0,"0"0"0"0,0 0 0 0,0 0 0 0,0 0 1 0,0 0-1 16,0 0 1-16,0 0-1 0,0 0 0 0,0 0 0 16,0 0 0-16,0 0 84 0,0 0 1 0,0 0 0 15,0 0 0-15,-22-29-85 0,14 24 0 0,-6 5 0 16,-5 0 0-16,0-3 54 0,-9 0 1 0,0 3 0 15,-2 6 0-15,0 2-55 0,-1 3 0 0,4 4 0 16,-1-1 0-16,3 2 47 0,-27 27 1 16,32-21 0-16,6 4 0 0,-13 24-48 15,13-22 0-15,6 6 65 0,-1 34 0 16,7-35 0-16,-1 4 0 0,3-1-65 0,5-2 0 0,-2-11 0 16,6-1 4-16,2-2-1 0,2 0 0 0,4-3 0 15,2-6-3-15,3-3 0 0,9-5 0 0,-6 0 0 16,8-3 22-16,0-3 1 0,6-5-1 0,-12-6 1 15,6-3-23-15,-2-3 0 0,-4-3 0 0,1-2 0 0,0-3-15 16,10-31 1-16,-18 28-1 0,-1 3 1 16,14-31 14-16,-22 28 0 0,0 3-9 15,-2 0 1-15,2-1-1 0,0-2 1 0,-3 3 8 16,0 0 0-16,0 3 0 0,-2 5 0 0,0 6-9 16,-4 3 0-16,4 2 1 0,-6 1 0 0,0 8 8 15,0 0 0-15,0 0 0 0,0-6 0 0,0 6 39 0,0 0 0 16,0 0-1-16,-6 14 1 0,4-5-39 0,-10 33 0 15,1-5 0-15,-5 16 24 0,-9 48 1 16,19-64-1-16,6-6 1 0,-5 0-25 16,2-3 0-16,0 3 0 0,1 0-114 0,-1 0 0 15,3-9-1-15,0-8 1 0,3-5 114 0,-3-9 0 16,5 5 0-16,-5-5 0 0,8 9-126 0,-8-9 2 0,9-6-2 16,2 3 2-16,-11 3-98 0</inkml:trace>
  <inkml:trace contextRef="#ctx0" brushRef="#br0" timeOffset="94383.82">29453 11882 640 0,'0'0'0'0,"0"0"0"0,0 0 34 0,0 0 0 0,0 0 0 0,0 0 2 15,0 0-36-15,33 28 0 0,-30-23 0 16,5 1 56-16,-3 19 0 0,-2-5 0 0,-3 8 1 15,-8 31-57-15,0-19 0 16,2 5 58-16,-8 5 0 0,0-7 0 0,3-10 0 0,3-5-58 16,0-2 0-16,-3-1 0 0,0 3 0 0,2 0-12 15,4-2 0-15,-1-1 0 0,-2-11 0 0,3-11 12 16,5-3 0-16,-3 5 0 0,3-5 0 0,-3 6-17 16,3-6 0-16,0 0 0 0,0 0 1 0,0 0 16 15,0-6 0-15,3-2 0 0,0-14 0 0,2-7-5 0,-2-4 0 16,5-15 0-16,3-6 0 0,3-8 5 0,16-53 0 15,-10 59 0-15,-7 5-11 0,7 1 1 16,5-1 0-16,-6 3 0 0,3 3 10 0,8 0 0 16,-10 14 0-16,-1 0 0 0,1 11-6 0,-1-2 1 15,-8 11-1-15,0 2 1 0,-3 4 5 0,1 5 0 16,-1-3 0-16,-3 0 0 0,1 0-25 0,-1-2 1 16,9 5 0-16,0-3 1 0,0 0 23 0,2 0 0 0,1 6 0 15,-3 3 0-15,2 2-96 0,4 3 0 0,-7-2 1 16,4-1 0-16,0 6 95 0,-1 0 0 0,6 0 0 15,3-2 0-15,3 2-88 0,2-6 1 0,-10 1 0 16,4-4-1-16,-24-5-69 0</inkml:trace>
  <inkml:trace contextRef="#ctx0" brushRef="#br0" timeOffset="94833.11">30571 11738 415 0,'0'0'0'0,"0"0"0"0,0 0 0 0,0 0-23 0,0 0 0 0,20-34 0 0,-15 18 1 0,-5 1 22 15,0-4 0-15,-8 2 0 0,2 3 0 0,1 8 151 16,-3-2 1-16,2 2 0 0,-5-2-1 0,3-4-151 16,-9 4 0-16,1 5 0 0,-4 3 0 0,1 3 77 15,0 3 1-15,2-1-1 0,0 4 0 0,1-1-77 16,2 6 0-16,6-5 0 0,-3 5 0 0,2 0 32 15,4 0 2-15,2 6-1 0,3-6 0 0,3 0-33 0,0 0 0 16,-1 3 0-16,7 2 0 0,-1 9 15 0,3-5 0 16,-3-3 0-16,3 2 1 0,9-5-16 0,7 22 0 15,-16-22 0-15,0 3 23 0,9 8 0 16,-12-14 0-16,0 0 0 0,6 0-23 16,-11-5 0-16,-3-1-7 0,0 3 0 15,-3-2 0-15,0-6 0 0,-10 8 7 16,-4 3 0-16,-2 0 11 0,-34 17 0 15,23-17 0-15,-3 3 2 0,-6 3-13 0,9-1 0 16,2-5 0-16,6 1-47 0,-6-4 2 0,6-3 0 16,3 1 0-16,5-4 45 0,0-2 0 0,3 0 0 15,3-3 0-15,-3 0-109 0,11 0 2 0,-6-3-1 16,6 3 0-16,-2-8 108 0,7-20 0 16,9 5 0-16,5-14-151 0,28-44 0 15,-16 41 0-15,-31 40-206 0</inkml:trace>
  <inkml:trace contextRef="#ctx0" brushRef="#br0" timeOffset="95116.49">31204 11609 303 0,'0'0'0'0,"0"0"0"0,0 0 0 0,0 0 35 0,0 0 1 0,0 0 0 0,0 0 0 0,0 0-36 0,0 0 0 16,0 0 0-16,-19 36 0 0,10-19 175 0,1 0 1 16,-3 8-2-16,0 12 2 0,-3 8-176 0,-11 51 0 15,14-57 0-15,0-2-5 0,0 41 0 16,3-41 0-16,2 0 0 0,1-4 5 16,5 4 0-16,0-9 0 0,0 3-150 0,-6-3 2 0,3-8-2 15,6-6 2-15,3-9 74 0,-1-5 2 0,1-2 0 16,2-1-1-16,-8 3-107 0</inkml:trace>
  <inkml:trace contextRef="#ctx0" brushRef="#br0" timeOffset="95567.87">31663 11676 876 0,'0'0'0'0,"0"0"0"16,0 0 0-16,0 0 91 0,38 28 2 0,-24-8-2 0,-6-6 1 15,-2 0-92-15,-1 3 0 0,-5 3 0 0,-5 0 0 16,2-4 81-16,-5 27-1 0,-3-10 0 0,0 10 1 16,-28 35-81-16,25-47 0 15,-5-3 16-15,-14 23 1 0,16-26-1 0,1-2 1 16,4-1-17-16,-1-2 0 0,2-6 0 0,0-5-17 16,0-4 1-16,2-2-1 0,9-3 1 0,0 0 16 15,-3 0 0-15,3 0 0 0,-5-8 0 0,10-1-2 16,7-19 1-16,4-9 0 0,9-10 0 15,30-52 1-15,-27 60 0 0,-1-1-18 0,4-2 0 16,2 0 0-16,-5 3 1 0,5-4 17 0,3 1 0 16,-9-3 0-16,6 6 0 0,3 5 37 0,0-3 2 15,-5 9-1-15,-4 6 0 0,-2 8-38 0,17-3 0 16,-29 11 0-16,1 6 29 0,-8 0 1 16,2 6-1-16,0 2 1 0,1 6-30 0,-1-5 0 0,-5 11 0 15,2 8 0-15,1 3 21 0,-1 2 1 0,-5 1-1 16,0 5 0-16,-11 4-21 0,-16 50 0 15,7-46 0-15,1 4 14 0,-25 39 0 16,30-51 0-16,3-2 1 0,-3-3-15 0,3-6 0 16,3 0 0-16,5-11-168 0,-3 3 2 15,6-20-2-15,3-9 1 0,16-19 167 16,-5 6 0-16,6-4-198 0,29-41 0 16,-18 24 0-16,-31 43-281 0</inkml:trace>
  <inkml:trace contextRef="#ctx0" brushRef="#br0" timeOffset="96250.4">32939 11389 280 0,'0'0'0'0,"0"0"0"0,30 9 107 0,9 5 1 0,-25-9 0 0,-12-2 0 16,-2 14-108-16,0-17 0 0,0 0 140 16,0 0-1-16,-2 3 1 0,2-3-1 15,-17 8-139-15,6-2 0 0,-6 0 79 16,-2-1-1-16,-3 4 0 0,-3 5 1 0,-8-3-79 15,3 3 0-15,-4 0 0 0,4 0 0 0,2 0 52 16,-2 3 1-16,0 6-1 0,2-6 2 0,6 2-54 0,-6 1 0 16,1 5 0-16,-1 3 0 0,3 1 26 0,3-4 0 15,0 3 0-15,0 0 0 0,3 3-26 0,-12 31 0 16,17-31 0-16,1 3 52 0,-1 30 1 16,8-38 0-16,12-1 0 0,5 23-53 15,0-31 0-15,5-3-10 0,31 0 0 16,-16-14 0-16,10-6 0 0,48-16 10 15,-51 5 0-15,4-8-4 0,46-35 1 16,-46 21 0-16,-1 0 0 0,0-3 3 0,1-1 0 16,-1-7 0-16,-2 2-7 0,2 0-1 0,-2 0 1 15,-3 0 0-15,3 6 7 0,19-45 0 16,-39 53 0-16,-5 3 10 0,8-14 2 16,-19 28-2-16,-3 12 1 0,-6 2-11 15,6 3 0-15,0 0 52 0,-16 17 0 16,4-3 0-16,-1 8 1 0,2 4-53 0,-9 16 0 15,-5 9 0-15,-2 13 15 0,2-2 1 0,0 6-1 0,6-6 0 16,-1 2-15-16,1 7 0 0,5 16 0 0,-5 6 0 16,5 5 3-16,-5 116 0 0,13-104 0 15,-2 2 1-15,5 4-4 0,0-26 0 0,-8-6 0 0,3-11-28 16,0-3-1-16,-9-5 1 0,-2-3 0 0,-3-3 28 16,-33 40 0-16,24-57 0 0,-5-14-27 15,-36 23 0-15,39-37 0 0,3 0 1 16,-28-9 26-16,22-2 0 0,3-3-35 15,-25-14 1-15,38 6-1 0,4-12 1 16,-9-28 34-16,20 14 0 0,5-5-13 16,0-6 0-16,11-11 0 0,2-6 0 0,7-6 13 0,35-86 0 15,-25 78 0-15,15-3-73 0,-4-6 0 16,0 9-1-16,-2 6 1 0,0 3 73 0,2-1 0 16,3 3 0-16,-5 9 0 0,-6 3-119 0,39-49 2 15,-42 52 0-15,-5-1-1 0,-3 0 118 16,3 4 0-16,-5 2 0 0,-9 2-149 0,2 1-1 0,-4-3 0 15,-4 6 1-15,-5 39-288 0</inkml:trace>
  <inkml:trace contextRef="#ctx0" brushRef="#br0" timeOffset="96450.34">31530 10942 11 0,'0'0'0'0,"0"0"0"0,0 0 0 0,41-56 0 0,1-12 1 0,-31 32-1 0,-11 36-9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50:49.4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3675" units="cm"/>
          <inkml:channel name="Y" type="integer" max="2254" units="cm"/>
          <inkml:channel name="T" type="integer" max="2.14748E9" units="dev"/>
        </inkml:traceFormat>
        <inkml:channelProperties>
          <inkml:channelProperty channel="X" name="resolution" value="121.68874" units="1/cm"/>
          <inkml:channelProperty channel="Y" name="resolution" value="119.25926" units="1/cm"/>
          <inkml:channelProperty channel="T" name="resolution" value="1" units="1/dev"/>
        </inkml:channelProperties>
      </inkml:inkSource>
      <inkml:timestamp xml:id="ts1" timeString="2024-10-07T21:51:55.218"/>
    </inkml:context>
  </inkml:definitions>
  <inkml:trace contextRef="#ctx0" brushRef="#br0">11906 10357 212 0,'0'0'0'0,"0"0"-39"0,0 0 0 0,0 0 0 0,0 0 0 0,0 0 39 0,0 0 0 0,0 0 0 16,0 0 0-16,0 0-3 0,-39-6 0 0,17 3 0 15,-3 3 0-15,-8-5 3 0,-5 5 0 0,4 0 0 0,-1 0 0 16,7 5 111-16,3 4 1 0,-8-4-1 0,3 10 1 16,2 7-112-16,-36 26 0 0,31-17 0 0,0-3 44 15,-33 37 0-15,35-34-1 0,-2 2 1 16,-25 40-44-16,33-33 0 0,-2 2 52 15,2-5 1-15,0 8-1 0,-3 2 0 0,4-4-52 16,-29 52 0-16,23-50 0 0,2-5 62 16,-36 50 1-16,37-45 1 0,2 3-1 15,-5-3-63-15,8 2 0 0,-3-4 0 0,0-4 40 16,3 3 1-16,2-2 0 0,4-4 1 0,2-8-42 16,0 0 0-16,3 6 0 0,3-3 0 0,2 0 33 0,-2 34 1 15,2-31-1-15,1-1 1 0,-1 35-34 16,6-34 0-16,6 2-9 0,-1 29 1 15,-5-37-1-15,6-8 1 0,-6 2 8 16,8 1 0-16,-2 2 0 0,-1-5 14 0,-2 2 1 16,8 1-1-16,-3 8 1 0,3 0-15 0,-2 0 0 0,2-3 0 15,3-6 0-15,-3 1 10 0,3-4 0 0,5 1 0 16,0 0 0-16,1-3-10 0,32 17 0 16,-24-18 0-16,10 4-15 0,51 11 1 15,-45-11-1-15,3-12 1 0,38 20 14 16,-40-14 0-16,2 6-19 0,49 3 1 15,-46-15 0-15,-6 0 0 0,56 12 18 16,-45-9 0-16,0-2-11 0,47 19 0 16,-52-14 0-16,3 0 0 0,43 17 11 15,-49-17 0-15,0 6 9 0,3-6 0 0,-6 0 0 0,3 0 1 16,-3-3-10-16,3 1 0 0,3 2 0 0,2-6 0 16,6 3 20-16,0-2 1 0,0-1-1 0,0 1 1 15,0 2-21-15,3-6 0 0,-3 4 0 0,-5-6 0 16,2 0 42-16,-8-1 0 0,3 4 1 0,8 2 0 0,-3 1-43 15,3-1 0-15,-3 4 0 0,-2-10 0 0,-1 4 39 16,1 2 1-16,-1 4 0 0,-2-4 0 0,2 1-40 16,-7 2 0-16,7-8 0 0,1-1 0 0,-1 1 23 15,3 3 2-15,-2-6-1 0,5-6 0 0,3 1-24 16,-1 2 0-16,7-8 0 0,-4-1 0 0,-2-2 3 16,2 0 0-16,1 0 0 0,2 0 1 0,-2 0-4 0,-6 0 0 15,0 0 0-15,-6 5 0 0,1 4 5 0,-1-1 0 16,4 1 0-16,-1-4 1 0,0 3-6 0,-2-2 0 15,-1 0 0-15,6-6 0 0,-8-1-36 0,60-13 0 16,-52 11-1-16,3 1 2 0,55-15 35 16,-58 17 0-16,-5 5-36 0,57-11 0 15,-55 6 0-15,1 0 1 0,57-8 35 16,-52 8 0-16,2 0 25 0,67-14 1 16,-67 11-1-16,-5-3 1 0,72-17-26 15,-66 18 0-15,-3-4 9 0,2-2 1 0,1 8-1 16,-4-3 1-16,4 3-10 0,-1-2 0 0,-5 5 0 15,-5 0 0-15,-6-3 13 0,3 0 0 0,-6 3 0 16,3 0 2-16,-3 0-15 0,-5 2 0 0,8-7 0 16,2-1 0-16,-2-3 8 0,3 1 1 0,-3-6-1 15,0-3 1-15,3-3-9 0,41-45 0 16,-47 51 0-16,-5-11 10 0,33-34 1 0,-39 36 0 16,-3 1 0-16,3-1-11 0,-5 3 0 0,-9 6 0 15,1 0 5-15,-4 5 1 0,-2-5 0 0,0 0 0 0,-3 6-6 16,-3-7 0-16,-2 1 0 0,-6 9 0 0,-6 5-29 15,-13-31 0-15,5 16 0 0,-5 1 0 16,-26-34 29-16,26 37 0 0,-6-3 20 16,-22-28 0-16,20 28-1 0,2 2 1 15,-25-27-20-15,22 25 0 0,-5-6 6 16,3 3 1-16,-9 3 0 0,1 0 0 0,-4 0-7 16,-2-1 0-16,0 1 0 0,-9 0 0 0,1 6 8 0,-4-4 0 15,10 1 0-15,-1 0 1 0,2-1-9 0,-26-16 0 16,40 28 0-16,-16-6 43 0,-55-25 0 15,49 26 1-15,1-4-1 0,-64-25-43 16,58 26 0-16,0-1-10 0,-58-16 0 16,58 22 0-16,5-5 0 0,-63-18 10 15,58 18 0-15,-8-1-11 0,3 1 2 16,-6 5-1-16,2 3 1 0,1 2 9 0,-3 7 0 0,3-4 0 16,-3-2 0-16,2 3-11 0,-5-1 0 0,9 4 0 15,-9-4 1-15,3 4 10 0,3-4 0 0,2 1 0 16,-2 2 0-16,8-5-39 0,0 2 1 0,0 1 0 15,0-1 0-15,0 4 38 0,0-4 0 0,0 4 0 16,0-1 0-16,-9 3-47 0,4-5 1 0,5 8 0 16,0 0 1-16,0 3 45 0,5 2 0 0,-5-5 0 15,6 3 0-15,-6 0-2 0,5 0 0 0,-5 2 0 16,6-5 0-16,2 0 2 0,-8 0 0 0,6 0 0 16,-1 0 0-16,4 0-42 0,2-5 1 0,-6 5-2 0,3 0 2 15,3-3 41-15,-5 0 0 0,2 3 0 0,3 0 0 16,-2 3 10-16,-4 0 1 0,1 2 0 0,-6 4 0 15,5-4-11-15,-5-2 0 0,8 6 0 0,-2 2 0 0,-1 3-17 16,4-6 0-16,-4 4 0 0,1-1 0 0,-6 3 17 16,0 0 0-16,0 6 0 0,-6-6 0 0,3 6-43 15,-69 22 1-15,67-17-1 0,-6 3 0 16,-64 37 43-16,64-31 0 0,-3 8-32 16,1-6 0-16,2 9 0 0,2 3 0 0,9 9 32 15,0-1 0-15,6-3 0 0,-1 1 0 0,15-4-82 0,-37 35 0 16,42-49 0-16,33-36-587 0</inkml:trace>
  <inkml:trace contextRef="#ctx0" brushRef="#br0" timeOffset="15966.75">12732 6196 223 0,'0'0'0'0,"0"0"0"0,0 0 31 0,0 0 2 16,0 0-1-16,0 0 0 0,0 0-32 16,-19 36 0-16,-1-19 51 0,-29 25 0 15,26-22 0-15,-1-6 2 0,-23 14-53 0,27-25 0 16,9 3 23-16,-16-12 1 0,16 3 0 16,-3 3 0-16,-19-11-24 0,13 3 0 15,1-1 11-15,-31-13 1 0,28 10-1 16,3-2 1-16,-25-8-12 0,30 16 0 0,-3 3-12 15,-21-2 0-15,4 5 0 0,1 8 0 16,-39 12 12-16,34-6 0 0,-1 0-25 16,-47 23 0-16,45-23 0 0,0 5 0 15,-42 21 25-15,44-20 0 0,0-1 18 16,-5 4 0-16,8-4 0 0,6 4 0 0,-3-3-18 16,2 2 0-16,4 6 0 0,2-5 0 0,-3 5 62 0,3 0 1 15,1-5 1-15,1 5-1 0,-1 0-63 0,-15 22 0 16,20-16 0-16,-6-3 20 0,-8 39 1 15,13-41 0-15,1 2 0 0,-14 36-21 16,22-36 0-16,2 6 51 0,-2 2 1 16,3-8-1-16,3 3 0 0,5-6-51 0,-6 0 0 15,6 0 0-15,0-3 0 0,6 1 41 0,-1-4 1 0,-2-2 0 16,0-3 0-16,5 3-42 0,-3 22 0 16,4-25 0-16,2 8 0 0,16 28 1 15,-16-27 0-15,9 2 0 0,18 22-1 16,-24-27 0-16,6 5 1 0,18 23 1 15,-18-29 0-15,-7 4 0 0,7 2-2 0,-1-6 0 16,0 6 0-16,-5 0 55 0,6 1 1 0,-1-4 0 16,6-5 1-16,8-1-57 0,-8 4 0 0,8-9 0 15,0-6 0-15,6 4 30 0,5-10 1 0,8 4-1 16,-2-6 1-16,3 0-31 0,5 0 0 0,-6 0 0 16,6 0 0-16,-5 6 20 0,5 2 0 0,-9-2 0 0,4 5 1 15,-6 0-21-15,2 3 0 0,4 0 0 0,5 0 0 16,-6-5 22-16,59 22 2 0,-61-17-1 15,2 3 0-15,45 19-23 0,-45-22 0 0,-5 0 22 16,55 12 0-16,-49-12 0 0,5 0 1 16,58 11-23-16,-58-16 0 0,6 5 9 15,52 8 0-15,-56-8 0 0,4-2 0 16,60 16-9-16,-60-11 0 0,-1 2 4 16,56 18 0-16,-55-23 0 0,-1 0 0 15,61 14-4-15,-66-19 0 0,0-9 4 0,64 5 1 16,-61-5-1-16,2 0 1 0,67-5-5 15,-66-4 0-15,-1 1 12 0,61-12 0 16,-63 14 1-16,0 1-1 0,63-4-12 16,-60 9 0-16,8 0-9 0,52 6 1 15,-74-6-2-15,2 0 2 0,45 6 8 16,-53-9 0-16,3 0-6 0,50-5 0 16,-45 2 0-16,1 0 0 0,54-11 6 15,-54 3 0-15,-1 0-25 0,53-25 1 16,-55 22-1-16,-6-6 1 0,53-16 24 15,-45 17 0-15,-5-1-7 0,56-19 1 16,-51 14-1-16,-2-6 1 0,2 3 6 0,-5-3 0 16,-3 6 0-16,-2 0-49 0,-3 0 0 0,-1-3 1 15,-2 0 0-15,-3-3 48 0,28-31 0 16,-31 23 0-16,4 0 11 0,29-45 0 16,-24 47 0-16,0-2 1 0,38-45-12 0,-52 45 0 15,2 5-27-15,-7-5 0 0,-7 6 0 0,-1 2 0 16,-4 6 27-16,-3-1 0 0,-5-1 0 0,-5 1 0 15,-3 1 31-15,-17-36 0 0,11 35 0 16,-3-4 0-16,-24-26-31 0,16 30 0 16,-8 7 25-16,-39-29 2 0,36 32-2 0,-5-4 1 15,-48-30-26-15,42 27 0 0,-5 1-18 16,-3 3 0-16,-3-9 0 0,-3 0 0 0,-3 0 18 16,1-6 0-16,2 1 0 0,-3-7 0 0,1 1 18 15,-61-48-1-15,57 51 0 0,9-3 0 16,-74-40-17-16,57 45 0 0,6 6 1 0,-80-39 0 15,77 42 0-15,0 0 1 0,3 5-2 16,-3-5 0-16,-5 6 0 0,5 2-53 0,0 6 0 16,-5-6 0-16,5 3 1 0,3-5 52 0,3 8 0 15,-6-6 0-15,3-2 0 0,3 2-22 0,-70-17 1 16,64 15-1-16,-5 8 1 0,-72-14 21 16,80 13 0-16,5 1-28 0,-65-5 1 15,62 10 0-15,1 4 1 0,-75-4 26 16,69 9 0-16,-2 0-1 0,-78 14 1 15,74-5-1-15,1 10 1 0,5-2 0 0,-11 3 0 16,-5 8 0-16,2 0-10 0,-5 0 0 0,14-5 0 16,-1 5 1-16,7-5 9 0,-1 5 0 0,-3 0 0 15,1 0 0-15,-1 0-64 0,-63 37 1 16,74-23-2-16,1 0 2 0,-42 45 63 16,52-47 0-16,4-1-109 0,-42 29-1 15,44-51 1-15,47-17-512 0</inkml:trace>
  <inkml:trace contextRef="#ctx1" brushRef="#br0">31695 11691 0,'0'0'0,"0"0"0,0 0 0,0 0 0,0 0 0,0 0 0,0 0 0,0 0 0,-14-15 16,14 15-16,-15-14 0,15 14 16,0 0-16,0 0 15,0-15-15,0 15 0,0-15 16,0 15-16,0 0 16,0 0-16,0 0 0,0 0 15,-14-14-15,14 14 16,0 0-16,0 0 0,0 0 15,0 0-15,0 0 0,0 0 16,0 0-16,0 0 16,0 0-16,0 0 0,0 0 15,0 0-15,0 0 16,0 0-16,0 0 0,0 0 16,0 0-16,0 0 15,0 0-15,0 0 0,0 0 16,0 0-16,0 0 0,0 0 15,0 0-15,0 0 16,0 0-16,0 0 16,0 0-16,0 0 0,0 0 15,0 0-15,0 0 0,0 0 16,0 0-16,0 0 16,0 0-16,0 0 0,0 0 15,0 0-15,0 0 0,0 0 16,0 0-16,0 0 15,0 0-15,0 0 16</inkml:trace>
  <inkml:trace contextRef="#ctx0" brushRef="#br0" timeOffset="66633.48">20326 4966 11 0,'0'0'0'0,"0"0"0"0,0 0 0 0,0 0 1 16,0 0-1-16,0 0 1 0,0 0-1 15,-14 29 0-15,14-29 0 0,0 0 1 0,0 0-1 16,0 0 1-16,0 0-1 0,0 0 0 16,0 0 25-16,0 0 0 0,0 0 0 15,0 0 1-15,0 0-26 0,0 0 0 16,0 0 8-16,0 0 0 0,0 0 0 0,0 0 1 15,-6-9-9-15,6 9 0 0,0-6 21 16,-5 1 0-16,5 5 0 0,-6-3 0 16,-2-3-21-16,0-2 0 0,2 2-39 15,-21-2 0-15,10 2 0 0,-2 6 0 16,-23 0 39-16,20 6 0 0,0-6 40 16,-17 14 1-16,20-14 0 0,3 8 0 15,-18-2-41-15,18-3 0 0,-1 2 28 0,-16 1-1 16,19 3 0-16,-5-1 1 0,-11 12-28 15,16-6 0-15,-6 3 67 0,1 2 0 16,5 4 1-16,-5 2 0 0,2-2-68 0,1 5 0 16,-1 0 0-16,1 3 0 0,5 5 55 0,-14 40 1 15,11-33 0-15,0-7 0 0,-11 51-56 16,14-47 0-16,3 2 34 0,-6 31 1 16,14-39 0-16,0 2 0 0,-5-5-35 0,5 3 0 15,5-6 0-15,-5 3 38 0,8 3 1 0,3-6-1 16,-5-8 0-16,2 2-38 0,0-8 0 0,4 0 0 15,-1 1 0-15,5-7-7 0,1-2 1 0,2 2 0 16,0-8 0-16,4 0 6 0,1 0 0 0,-4-8 0 16,-1 2 0-16,0-8-5 0,6-6 1 0,-5-2-1 15,2-1 1-15,-3 1 4 0,20-32 0 16,-23 26 0-16,-7 3 4 0,15-32 0 0,-18 24 0 16,2 2 0-16,12-37-4 0,-9 37 0 15,2-5 7-15,12-32 1 0,-11 32-1 16,-6-1 1-16,3 3-8 0,3 3 0 0,-5-2 0 15,2 7-4-15,-6 7 1 0,9-4-1 0,-9 9 1 0,-2 0 3 16,0 8 0-16,0 1 0 0,2 2 0 0,-5-3 25 16,6-8 1-16,-6 9 0 0,3 2 0 15,-1-6-26-15,-2 4 0 0,3-1 0 0,-3 6 2 16,6-3 0-16,-6 3 0 0,0 0 1 0,5-5-3 16,-5 5 0-16,0 0 0 0,3 0 0 0,-3 0-1 15,0 0 1-15,5 0 0 0,-5 0 0 0,6 0 0 16,-1 0 0-16,-5 0 0 0,9 0 34 0,-4 0 2 15,-5 0-2-15,6 0 1 0,-6 0-35 0,8 2 0 16,-8-2 0-16,0 12 0 0,6-10 37 0,-6 4 1 16,2 8-1-16,-2 0 1 0,3 6-38 0,0 36 0 15,-3-25 0-15,5 3 17 0,-5 39 0 16,6-36 0-16,-6-4 0 0,8 32-17 16,-2-31 0-16,-1-6-77 0,9 31 1 15,-8-36 0-15,-1-4 0 0,17 9 76 16,-11-19 0-16,-5-4-154 0,13-2 1 15,-5-6 1-15,-14 3-470 0</inkml:trace>
  <inkml:trace contextRef="#ctx0" brushRef="#br0" timeOffset="67567">21530 4575 11 0,'0'0'0'0,"0"0"0"0,0 0 0 0,0 0 48 0,0 0 0 0,0 0 0 0,0 0 0 0,0 0-48 16,0 0 0-16,0 0 0 0,-8 34 101 0,0-3-1 15,2-11 0-15,1-6 2 0,-15 14-102 16,9-6 0-16,3-2 54 0,-23 25 0 16,18-22 1-16,-1 2 0 0,-19 26-55 15,13-29 0-15,1 3 25 0,-20 20 0 16,20-22 0-16,0-1 0 0,-1 4-25 16,1-4 0-16,0-2 0 0,-1 2 11 0,1-2 0 0,0 3 0 15,-1-1 0-15,1-2-11 0,-3 2 0 0,3-2 0 16,7 3 0-16,-1-9 5 0,-7 17 0 15,15-20 0-15,5-3 1 0,0 6-6 16,0-8 0-16,0-6 9 0,8 14 0 16,3-14 0-16,0 8 2 0,25-2-11 15,-11-3 0-15,5 3 35 0,42 8 1 16,-47-12 0-16,3 4 0 0,16 17-36 16,-25-12 0-16,-5-3 36 0,19 20 1 15,-22-14 0-15,6 6 0 0,13 25-37 0,-16-25 0 16,3 2-11-16,16 15 0 0,-14-17 0 15,0-3-1-15,23 11 12 0,-20-17 0 16,0-3-83-16,22 6 1 0,-22-11 0 16,0-3-1-16,20-3 83 0,-17-5 0 0,-6 2-154 15,25-13-1-15,-24 5 0 0,-20 14-204 16</inkml:trace>
  <inkml:trace contextRef="#ctx0" brushRef="#br0" timeOffset="68084.36">21262 5087 167 0,'0'0'0'0,"0"0"0"0,0 0 48 0,0 0 1 0,0 0-1 16,0 0 1-16,33 0-49 0,-13 0 0 16,-1 0 62-16,39-8 0 0,-25 8 1 15,-5-6-1-15,33 6-62 0,-28 0 0 0,0 0 66 16,33 0 1-16,-33 6 0 0,3 2 0 16,-3-8-67-16,6 6 0 0,0-6 0 0,-1 3 47 15,-7 2 1-15,5 1 0 0,2-6 1 0,-2 3-49 16,39-6 0-16,-34 3 0 0,6-6 21 15,55-8 1-15,-46 6 0 0,-1-6 0 16,55-14-22-16,-52 16 0 0,-5 1 3 0,55-3 0 16,-59 0 0-16,1 8 0 0,47-13-3 15,-56 10 0-15,3 4-105 0,39-7-1 16,-44 7 1-16,-6-4-119 0,31-5 105 16,-42 3 1-16,-22 11-176 0</inkml:trace>
  <inkml:trace contextRef="#ctx0" brushRef="#br0" timeOffset="69118.03">24270 3413 504 0,'0'0'0'0,"0"0"0"0,0 0 81 0,0 0-1 0,0 0 0 16,0 0 2-16,0 0-82 0,0 0 0 16,-24 29 124-16,18-15 2 0,3-12-1 15,3 10 1-15,-5 16-126 0,5-11 0 0,0 2 67 16,0 15 1-16,0-9 0 0,0 4 1 16,0-1-69-16,0 0 0 0,0 6 0 0,0 2 43 15,-6 37 1-15,3-33-1 0,3-1 1 16,-2 51-44-16,-1-48 0 0,3 3 9 15,-6 54 2-15,-2-49-1 0,3 1 0 16,-6 3-10-16,2-4 0 0,-5 9 0 0,3 3-8 0,-22 62 1 16,17-62 0-16,-4-3-1 0,-18 62 8 15,16-68 0-15,2 1 13 0,1-1-1 16,0-2 0-16,-1 0 1 0,6-6-13 0,-22 36 0 16,23-44 0-16,4-9-19 0,-7 14 0 15,13-31-1-15,-2 1 2 0,5-12 18 16,0 0 0-16,0 0-40 0,5-6 1 0,3-3 0 15,6-13 0-15,8-6 39 0,31-57 0 16,-34 43 0-16,3-3 29 0,20-50 1 16,-20 50-1-16,3 2 1 0,19-44-30 15,-17 45 0-15,-7 0 24 0,27-23 0 16,-17 31 1-16,-8 6 0 0,3 6-25 0,0 2 0 16,0 3 0-16,0 3 16 0,2 3 0 0,1 8 0 15,-3-3 1-15,5 12-17 0,23 8 0 16,-23-6 0-16,-2 12 5 0,32 22 0 15,-29-19 0-15,-6-1 0 0,22 40-5 0,-28-34 0 16,-5 3 7-16,0 31 1 0,-14-25 0 16,-3-6 0-16,3 8-8 0,-11-2 0 0,2-1 0 15,-4 6 1-15,-4 1 0 0,-5-7 0 0,-3 1 1 0,-8-1-2 16,-44 35 0-16,38-43 0 0,-11-6-67 16,-44 12 1-16,50-28-2 0,-6-6 2 15,6-6 66-15,8-8 0 0,-2-6 0 0,2-5-118 16,8-9 0-16,-2-2 0 0,8-6 0 0,22 42-782 15</inkml:trace>
  <inkml:trace contextRef="#ctx0" brushRef="#br0" timeOffset="109316.76">27784 6193 11 0,'0'0'0'0,"0"0"0"0,0 0 0 0,0 0 1 0,0 0-1 0,0 0 1 16,0 0-1-16,0 0 0 0,0 0 118 0,0 0 0 15,0 0 1-15,0 0-1 0,0 0-118 16,0 0 0-16,0 0 102 0,-36-3-1 16,31 3 1-16,-1 0-1 0,-13-8-101 15,8 5 0-15,-3 0 77 0,-14-11 2 16,3 8-1-16,6 4 0 0,-31-12-78 16,28 8 0-16,-3 6 45 0,-24-6 2 15,27 3-1-15,-6 6 0 0,-27 3-46 16,27 0 0-16,1 2 57 0,-18 9 0 15,26-6 1-15,0-5 0 0,-17 16-58 16,19-8 0-16,1 0 31 0,-12 29 1 16,11-15-1-16,1 8 1 0,-15 35-32 15,23-35 0-15,-3 6 24 0,-3-2 2 0,6 2-1 16,0 0 0-16,-3 0-25 0,-9 43 0 16,18-49 0-16,-1 7 11 0,3 27 0 15,3-42 0-15,2-5 1 0,14 10-12 16,-13-19 0-16,-1-2 6 0,15 7 1 0,-6-13-1 15,-1-3 1-15,18 8-7 0,-9-11 0 16,3 0-37-16,27-11 0 0,-24 2 0 16,0 1-1-16,30-26 38 0,-36 26 0 0,-3-4-53 15,20-13 0-15,-31 11 0 0,3 0 1 16,8-11 52-16,-10 11 0 0,2 2-53 16,-3 1 2-16,9-6 0 0,-4-8 0 0,7 2 51 15,-1-5 0-15,-5 0 0 0,2 0 0 0,1-3-48 16,0-3-1-16,-1 3 1 0,-5 3 0 0,0-8 48 15,6-32 0-15,-12 46 0 0,1-9-32 0,-6-26 0 16,5 29 0-16,-5 6 1 0,0-20 31 16,0 22 0-16,0 11-9 0,0-10 1 15,0 5 0 1,3 5 1-16,3-2 7 0,-6 8 0 0,5-5-4 0,-5 2 0 16,0 6 0-16,0 0 0 0,8 14 4 15,-5-8 0-15,0 8 27 0,3 31 1 16,-6-3-1-16,2 9 1 0,1-1-28 0,-6 7 0 15,1-15 0-15,2 8-5 0,-9 1 0 0,4 3 0 16,-1-4 0-16,1 4 5 0,-4 44 0 16,9-50 0-16,0-6-185 0,-5 37 1 15,10-43 1-15,1-5-41 0,2-2 185 0,-8-13-1 16,0 1 1-16,0-17-94 0</inkml:trace>
  <inkml:trace contextRef="#ctx0" brushRef="#br0" timeOffset="111099.8">29204 5771 11 0,'0'0'0'0,"0"0"0"0,0 0 0 0,0 0 1 0,0 0-1 0,0 0 1 16,0 0-1-16,0 0 0 0,0 0 84 15,0 0 1-15,0 0 0 0,0 0 0 0,0 0-85 16,0 0 0-16,0 0 68 0,0 0 1 16,0 0 0-16,0 0 0 0,8 28-69 15,-8-28 0-15,-2 6 0 0,2-6 53 0,-6 8 1 16,3-5 0-16,0 3 0 0,3-1-54 0,-8 1 0 15,0 2 0-15,-3-2 0 0,0 8 28 0,-3 3 0 0,0-9 0 16,3 6 1-16,-8 6-29 0,2-3 0 0,-2 0 0 16,0-3 0-16,-1 3 46 0,-2 3 1 0,3 2-1 15,-1-8 1-15,1 3-47 0,-22 17 0 16,19-15 0-16,-1-5 8 0,-21 23 1 16,17-20-1-16,5 3 1 0,-20 13-9 15,23-19 0-15,-1 1 58 0,-10 7 1 16,22-14-1-16,-3 1 1 0,-9 5-59 15,12-11 0-15,3 0 22 0,2 2 0 16,3-5 0-16,-6 9 0 0,4-4-22 16,2-5 0-16,2 9 43 0,4-4 0 0,-3 4 0 15,2-1 0-15,9 12-43 0,-3-14 0 16,3 5 15-16,24 17 0 0,-24-17 0 0,6 3 0 16,21 9-15-16,-22-15 0 0,6 3-39 15,0 1 0-15,0 2 0 0,-6 0 1 0,1 6 38 16,-7-6 0-16,4 0 0 0,-3 5 0 0,0-5-1 15,-1 3 0-15,1 3 0 0,-3-6 0 0,3 0 1 16,-8 0 0-16,7 0 0 0,-4 3 0 0,2 3-43 16,8 16 2-16,-13-21-1 0,2-1 1 15,3 8 41-15,-5-13 0 0,2 2-100 16,-5-6-1-16,-3-5 1 0,5 3 0 0,1-6 100 16,-6 3 0-16,8 0-164 0,0-5-1 15,-8 5 0-15,0 0-217 0</inkml:trace>
  <inkml:trace contextRef="#ctx0" brushRef="#br0" timeOffset="111617.85">29486 6154 11 0,'0'0'0'0,"0"0"0"0,0 0 0 0,0 0 1 15,0 0-1-15,0 0 1 0,0 0 0 16,0 0-1-16,0 0-11 0</inkml:trace>
  <inkml:trace contextRef="#ctx0" brushRef="#br0" timeOffset="112033.57">29491 6199 11 0,'0'0'0'16,"0"0"0"-16,0 0 0 0,0 0 1 16,0 0-1-16,0 0 1 0,-25 28-1 15,23-23 0-15,-7-5 0 0,-2 0 1 0,6 0-1 16,-1 0 1-16,-8 3-1 0,12 3 0 16,2-6 42-16,-9 0 0 0,7 0 0 15,-7 0 0-15,1 0-42 0,8 0 0 0,0 0 51 16,-3 0 1-16,3 0-1 0,0 0 0 15,-8 0-51-15,8 0 0 0,0 0 68 16,0 0 1-16,0 0-1 0,0 0 1 16,0 0-69-16,0 0 0 0,0 0 68 15,8 14 1-15,1-14-1 0,2-6 0 16,14 3-68-16,-6-2 0 0,8-4 57 0,23-5 1 16,-28 9-1-16,-2-1 1 0,16-8-58 15,-23 11 0-15,1 3 35 0,8-5 0 16,-5 2 0-16,-3 6 2 0,24 2-37 15,-13-10 0-15,-3 2 26 0,36 0 0 16,-33 3 0-16,3-3 1 0,22 3-27 16,-26 0 0-16,1 0 33 0,22 3 0 15,-22 0 0-15,-3-3 1 0,28 0-34 16,-28-3 0-16,3 3-12 0,25-3 1 16,-31 3 0-16,0 0 0 0,20 3 11 15,-25 0 0-15,5 5-53 0,11-5 0 16,-16-3 0-16,0 0 1 0,8-3 52 15,-3-2 0-15,1 2-187 0,19-9 0 16,-15 4 0-16,7-6-77 0,-6 0 187 0,-3-6 0 16,-3-5-1-16,-19 25-96 0</inkml:trace>
  <inkml:trace contextRef="#ctx0" brushRef="#br0" timeOffset="113267.24">31696 4724 190 0,'0'0'0'0,"0"0"0"0,0 0-35 0,0 0 0 15,8 29 0-15,-5-21 1 0,-6 12 34 16,3-15 0-16,0 4 171 0,0 10 1 15,0-4 0-15,0 1-1 0,-6 18-171 16,4-20 0-16,2 3 124 0,-11 39 0 16,2-22 1-16,1 3-1 0,3 5-124 0,-7-6 0 15,4-5 0-15,-3 3 40 0,-14 37 2 16,9-29-1-16,-1 3 0 0,-16 45-41 16,19-48 0-16,-2 9 5 0,-15 50 1 0,15-53-1 15,2 2 1-15,0-5-6 0,3 3 0 0,-3-6 0 16,3 3 16-16,-3-2 0 0,6-1 0 0,-9 0 1 15,6 0-17-15,-13 43 0 0,18-54 0 16,-2 2-31-16,-3 21 1 0,5-37-1 0,6-6 1 16,0 6 30-16,0-9 0 0,0-8 2 15,6 14 1-15,-6-14-1 0,2 9 1 16,4-4-3-16,-6-5 0 0,0 0-24 16,11 3 0-16,-11-3 0 0,8-3-1 15,6-2 25-15,-3-1 0 0,0 3-1 0,22-22 1 16,-11 8 0-16,9-5 0 0,16-35 0 15,-28 24 0-15,0-4 58 0,-2-5-1 16,2 5 0-16,3 1 1 0,1 2-58 0,-4-3 0 16,3 9 0-16,0 0 0 0,-3-6 46 0,20-19 0 15,-20 39-1-15,-2 0 1 0,11-6-46 16,-17 12 0-16,0 8 16 0,16 0 0 16,-16-6 0-16,6 6 0 0,16 6-16 15,-11-6 0-15,0 8 14 0,23 12 1 16,-23-6 0-16,-3 3 0 0,3 2-15 0,0 1 0 15,-3 3 0-15,1-1 6 0,-1 1 1 0,-2 2-1 16,-3 0 1-16,-3 3-7 0,5 29 0 16,-10-24 0-16,-6-2 12 0,-9 31 1 15,4-34-1-15,-3-5 1 0,-20 33-13 16,9-33 0-16,-3 5 45 0,-36 14 0 16,30-20 0-16,-8 1 2 0,-36 2-47 15,33-16 0-15,1-15-44 0,-48-16 2 0,42-9-1 16,-8-3 1-16,-37-67 42 0,50 47 0 0,6-5-157 15,3-6 1-15,19 9-1 0,5-6 1 0,15 9 35 16,27-68 0-16,-14 50-1 0,-22 71-560 16</inkml:trace>
  <inkml:trace contextRef="#ctx0" brushRef="#br0" timeOffset="119168.99">28204 8598 11 0,'0'0'0'0,"0"0"0"0,0 0 0 0,0 0 1 0,0 0-1 0,0 0 1 15,0 0-1-15,-28-19 0 0,12 16 0 16,-23-11 1-16,12 8-1 0,-4 3 1 16,-27 3-1-16,31-2 0 0,-1-1 95 15,-25-3 0-15,37 6 1 0,2 6 0 16,-30-3-96-16,22-3 0 0,2 0 59 0,-13 0 2 15,14 0-1-15,0 0 0 0,-17 2-60 16,22 7 0-16,-6 5 86 0,1-11 1 16,5 8-1-16,-5 3 1 0,0 9-87 0,-1-4 0 15,1 7 0-15,0 2 0 0,-1 5 44 0,-5 1-1 16,3 3 0-16,0-6 0 0,3 3-43 0,-17 44 0 16,14-30 0-16,3-8 18 0,-12 50 1 15,20-54-1-15,6 1 1 0,-9 33-19 16,14-36 0-16,0-3 13 0,3-3 0 0,2 0 0 15,6-3 2-15,3-2-15 0,0-1 0 0,0-8 0 16,2 0 0-16,-2 1 16 0,-3-13 1 0,6 4 0 16,2 0 0-16,6-1-17 0,0 4 0 0,0-9 0 15,-1-6 0-15,7 3-8 0,-1 0 1 0,-5-8 0 16,-6-6 0-16,1-5 7 0,13-23 0 16,-19 17 0-16,-1-9-46 0,10-30 1 15,-12 30 0-15,0 0 1 0,8-41 44 0,-8 35 0 16,3 1-55-16,-6 6 0 0,9-7-1 0,-3-4 1 15,5 2 55-15,-5-3 0 0,-1 17 0 0,-1-3 0 16,1 12-31-16,-4-1 0 0,-4 9 0 0,1 0 1 16,-6 5 30-16,0 9 0 0,0-5 0 0,0 5 0 0,0-6 29 15,0 6 0-15,0 0 0 0,0 0 1 0,0 0-30 16,0 6 0-16,0 8 0 0,0-6 0 0,-6 12 15 16,3-3 0-16,3 17 0 0,0-3 0 0,3 8-15 15,3 48 0-15,-6-45 0 0,5 1 86 16,-5 35 0-16,0-35 0 0,3-1 1 15,8 39-87-15,-11-41 0 0,6-4-24 0,-4 1 0 16,4-3 1-16,5-6 0 0,-3-6 23 0,3 1 0 16,-2-3 0-16,-4-1 0 0,1-2-127 0,-1-3 0 15,3-5 0-15,-8 5 0 0,0-14-412 0</inkml:trace>
  <inkml:trace contextRef="#ctx0" brushRef="#br0" timeOffset="120183.61">28759 8551 11 0,'0'0'0'0,"0"0"0"0,0 0 0 0,0 0 1 16,0 0-1-16,28 28 1 0,-28-23-1 16,0-5 0-16,0 0 146 0,0 0 1 15,0 0-1-15,0 0 1 0,0 0-147 16,0 0 0-16,0 0 53 0,0 0 1 16,0 0 0-16,0 0 1 0,0 0-55 15,0 0 0-15,0 0 42 0,0 0 1 16,0 0-1-16,0 0 1 0,0 0-43 15,-6 0 0-15,6 0 28 0,0 0 1 0,-2 12-1 0,2-4 1 16,-6 1-29-16,3-1 0 0,-2 6 0 0,-1 6 0 16,-2 8-107-16,2 0 2 0,1 0-1 0,-6-5 0 15,8 5 0-15,-8-6 0 0,6-2 1 0,5-6-1 0,0-14-83 16</inkml:trace>
  <inkml:trace contextRef="#ctx0" brushRef="#br0" timeOffset="120700.75">28729 9220 11 0,'0'0'0'0,"0"0"0"0,0 0 0 0,0 0 1 0,0 0-1 0,0 0-9 0</inkml:trace>
  <inkml:trace contextRef="#ctx0" brushRef="#br0" timeOffset="120967.19">28668 9268 11 0,'0'0'0'15,"0"0"0"-15,0 0 14 0,0 0 1 16,0 0-1-16,0 0 1 0,0 0-15 15,0 0 0-15,0 0 90 0,0 0 0 16,0 0 1-16,0 0 0 0,0 0-91 16,0 0 0-16,0 0 40 0,0 0 1 15,8-31-1-15,-2 20 1 0,13-12-41 16,-13 15 0-16,-3-6 3 0,8-6 1 16,-11 20 0-16,5-5 0 0,3-7-4 15,-8 12 0-15,0 0 67 0,6-5 1 16,-6 5 0-16,0 0 0 0,-6 5-68 15,6-5 0-15,-2 9 29 0,-9 22 1 16,-3-6-1-16,-6 12 1 0,-15 22-30 0,23-40 0 16,1-5 43-16,-8 3-1 0,19-5 0 15,0-7 1-15,0-5-43 0,-5 9 0 0,5-9 0 16,5 5-107-16,-2-5-1 0,-3 0 1 0,8-5-117 16,25-24 108-16,0 1 0 0,-33 28-176 15</inkml:trace>
  <inkml:trace contextRef="#ctx0" brushRef="#br0" timeOffset="121600.83">29292 8658 11 0,'0'0'0'0,"0"0"0"0,0 0 0 0,0 0 0 0,0 0 1 16,0 0-1-16,0 0 1 0,36 19-1 0,-30-13 0 15,8-1 0-15,-3 4 0 0,5-6 98 0,1 2 1 16,2 1 0-16,9-3 0 0,2 0-99 0,6-1 0 0,0 4 0 16,-8-6 0-16,-1 0 80 0,1 0 1 0,0 0-1 15,-6 0 0-15,2 0-80 0,1 0 0 0,0 0 0 16,-3 0 0-16,0 0-58 0,6 0 1 0,-6 0-1 16,-5 0 0-16,-6 0 58 0,-3-6 0 0,0 6 0 15,3 0 0-15,-8 0-76 0,3-2 1 0,-6 2 0 16,0 0-1-16,0 0-71 0</inkml:trace>
  <inkml:trace contextRef="#ctx0" brushRef="#br0" timeOffset="121983.06">29458 9105 11 0,'0'0'0'15,"0"0"0"-15,0 0 0 0,0 0 1 16,0 0-1-16,0 0 1 0,0 0-1 15,0 0 0-15,0 0 165 0,28 14 2 16,-17-17-2-16,-3 0 2 0,11 0-167 16,-8-2 0-16,3 2 41 0,19 3 0 15,-10 0 1-15,-1 0 0 0,22 0-42 16,-22 0 0-16,3 0-65 0,27-6-1 16,-21 12 1-16,-6-3 1 0,33 8 64 15,-25-8 0-15,0 3-89 0,30-12 1 16,-35 3 0-16,-28 3-151 0</inkml:trace>
  <inkml:trace contextRef="#ctx0" brushRef="#br0" timeOffset="123199.97">31135 7639 11 0,'0'0'0'0,"0"0"0"0,0 0 81 0,0 0 1 0,0 0 1 0,0 0-1 0,0 0-82 16,0 0 0-16,0 0 113 0,0 31 1 16,0-23-1-16,3-2 1 0,5 25-114 15,-8-11 0-15,0-6 71 0,-6 36 0 16,12-21 0-16,-3 7 2 0,-1-5-73 16,1 8 0-16,0-2 0 0,0-6 75 0,2 8 1 0,-2-2 0 15,3-3 0-15,-1 2-76 0,3 35 0 16,-5-32 0-16,-3 3 64 0,0 40 1 15,-3-43 0-15,1 3 0 0,-7 43-65 16,1-43 0-16,-3-5 38 0,0 5 0 0,-8-6 0 16,5 7 2-16,-6-7-40 0,1 4 0 0,0-4 0 15,-6-5 0-15,3 3 24 0,-17 22 1 16,23-31 0-16,-4 1 0 0,-10 19-25 0,19-26 0 16,5-5 8-16,-5 6 0 0,6-11 0 15,5-9 1-15,0 2-9 0,0-2 0 16,0 0 5-16,0 0 1 0,0 0 0 15,0 0 0-15,0-2-6 0,2-7 0 0,7 4 4 16,2-24 0-16,0 1 0 0,5-5 1 16,4-4-5-16,-1 6 0 0,-5 3 0 0,2 3 1 15,1 2 0-15,2 1 0 0,1-9 0 0,-1 2-1 16,0 1 0-16,-2 3 0 0,-3 2 0 0,0-5-2 16,16-22 0-16,-13 22 0 0,-1-1 0 15,23-18 2-15,-17 24 0 0,-3 6 5 0,25-25 0 16,-24 28 0-16,-1 3 0 0,25-6-5 15,-19 8 0-15,3 4 6 0,19-9 1 16,-22 8-1-16,5 6 1 0,25 6-7 16,-35 2 0-16,-1 6 32 0,11 20 2 15,-16-17-2-15,-3 8 1 0,3-2-33 0,-6 8 0 16,3 2 0-16,0 10-1 0,0-1 1 0,-2 0-1 16,-1 0 1-16,-5-2 0 0,0 2 0 0,-6-3 0 15,0 1 0-15,-11-1-9 0,-11 40 1 16,0-48 0-16,-2 8 0 0,-37 34 8 15,26-36 0-15,-9 2 4 0,-3 3 0 0,-8-5 0 16,-3 0 1-16,-2-9-5 0,-9 0 0 0,3-6 0 16,-6-2 0-16,1-3-18 0,-7-3 0 0,18-8 0 15,-3-1 1-15,8-5 17 0,0-3 0 0,22 1 0 16,8-10 0-16,17-2-167 0,6 0 0 0,16-11 1 16,8-3-1-16,-19 28-872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54:05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13950 2268 921 0,'0'0'0'0,"0"0"0"0,0 0 117 0,0 0-1 0,0 0 0 16,0 0 2-16,0 0-118 0,0 0 0 0,0 0 0 16,0 0 0-16,0 0 75 0,0 0 1 0,0 0-1 15,0 0 1-15,0 0-76 0,0 0 0 16,0 0 0-16,39-14 40 0,5-3 1 16,-14 3 0-16,-2 3 0 0,22-11-41 15,-31 19 0-15,0-3-1 0,28-8 0 0,-16 6 0 16,5 2 1-16,47-8 0 0,-45 8 0 15,9 3-27-15,61-2 0 0,-50-4-1 16,6 4 1-16,68-9 27 0,-63 5 0 0,3-2-47 16,77-6 1-16,-72 9 0 0,1-4 0 15,71-2 46-15,-85 6 0 0,-1 2-216 16,50 4 0-16,-63-4 0 0,-11 0-101 16,24 3 215-16,-41 3 1 0,-22 0-191 15</inkml:trace>
  <inkml:trace contextRef="#ctx0" brushRef="#br0" timeOffset="582.59">14271 2432 1371 0,'0'0'0'0,"0"0"0"0,0 0 78 0,33 33 1 0,-25-24 1 0,9-4-1 0,21 4-79 16,-5-9 0-16,6 0 50 0,5-9 0 15,9-2 1-15,5 3-1 0,0-6-50 0,3 0 0 16,2-3 0-16,1 3 0 0,-4-1-31 0,10 4 0 16,1 3 0-16,-2-6 0 0,6 0 31 0,2 0 0 15,6-3 0-15,-5 5 0 0,2 4-51 0,8 0 0 0,-5-4 0 16,-6 4 1-16,-5-6 50 0,91 0 0 15,-80 0 0-15,-3 5-186 0,72-13 1 16,-86 2-1-16,-8-2-126 0,20-35 185 16,-65 35-1-16,-13 22-200 0</inkml:trace>
  <inkml:trace contextRef="#ctx0" brushRef="#br0" timeOffset="1150.74">15293 1149 988 0,'0'0'0'0,"0"0"0"0,0 0 107 0,-25 45-1 0,11-26 1 16,0-5-1-16,-22 6-106 0,17-6 0 16,5 3 66-16,-25 31 1 0,17-20-1 15,0 3 1-15,0 6-67 0,-3 5 0 0,-2 6 0 0,-4-6 43 16,-46 73 0-16,24-36 1 16,-5 5 0-16,-5 9-44 0,2 14 0 0,-2 0 0 0,-9 8 15 15,-50 105 0-15,75-127 0 0,9-9 1 16,-31 65-16-16,41-98 0 0,28-51-1437 15</inkml:trace>
  <inkml:trace contextRef="#ctx0" brushRef="#br0" timeOffset="19932.93">16464 2645 11 0,'0'0'0'0,"0"0"0"0,0 0 0 15,0 0 1-15,0 0-1 0,0 0 1 0,0 0-1 16,0 0 0-16,0 0 0 0,0 0 1 16,0 0-1-16,-8 34 1 0,5-20-1 15,3-5 0-15,0-1 0 0,0 17 0 16,0-8 0-16,0 3 1 0,-3 8-1 15,3-14 0-15,0-5 92 0,-5 19 0 16,-1-14 1-16,3 0 0 0,-2 22-93 16,-1-16 0-16,1 3 67 0,-1-1 2 0,-2 6-2 15,0-5 1-15,2 2-68 0,-13 34 0 16,5-25 0-16,3 2 45 0,-17 38 1 16,17-41 1-16,0-4-1 0,3 27-46 15,8-39 0-15,5 2-44 0,4 10 0 0,-4-21 0 16,4 0 1-16,21 4 43 0,-25-4 0 15,4-2-108-15,10 2 0 0,-19-8 1 16,0 0-151-16</inkml:trace>
  <inkml:trace contextRef="#ctx0" brushRef="#br0" timeOffset="20932.77">16425 4083 11 0,'0'0'0'0,"0"0"0"0,0 0 0 0,0 0 1 16,0 0-1-16,0 0 1 0,0 0-1 16,0 0 0-16,0 0 0 0,0 0 1 0,0 0-1 15,0 0 1-15,33-34-1 16,-27 26 0-16,2-6 25 0,17-9 0 0,-19 15 0 15,2-4 1-15,8 4-26 0,-16 0 0 16,3-4 47-16,3 4 1 0,-6 8 0 16,0-6 0-16,0 3-48 0,0 3 0 0,0 0 43 15,-9-5 0-15,9 5 0 0,0 0 1 16,-11 0-44-16,6 0 0 0,2 5 52 16,-13 4-1-16,16-9 0 0,-3 6 0 15,-11 2-51-15,14-8 0 0,0 6 40 16,0-6 0-16,0 8 1 0,0-8 0 15,8 6-41-15,-8-6 0 0,0 0 29 0,0 0 1 16,0 0 0-16,0 0 0 0,0 0-30 16,-8-6 0-16,2 6 54 0,-5-8 2 15,3 8-2-15,3-6 1 0,-9 0-55 16,8 4 0-16,-5 2-9 0,-3 0 1 16,9 0-1-16,-3 0 1 0,-6 2 8 15,0-2 0-15,3 6-76 0,-14 0-1 16,17-4 1-16,2 4 1 0,-5 0 75 15,11-6 0-15,-3 2-122 0,3-2 2 16,0-2-1-16,0 2-243 0</inkml:trace>
  <inkml:trace contextRef="#ctx0" brushRef="#br0" timeOffset="21599.53">17085 3185 11 0,'0'0'0'0,"0"0"0"0,0 0 0 0,0 0 1 15,0 0-1-15,0 0 1 0,0 0-1 0,0 0 0 16,0 0 0-16,0 0 1 0,0 0-1 16,0 0 1-16,0 0-1 0,0 0 0 0,0 0 0 15,-19-28 0-15,14 20 0 0,2 2 0 0,-3-2 1 0,1 8-1 16,5 0 0-16,-6-6 0 0,6 6 0 0,0 0 0 16,0 0 0-16,0 0 0 0,0 0 0 0,0 0 0 15,0 0 0-15,0 0 0 0,0 0 0 0,6-5 61 16,-1 5 1-16,9 0-1 0,11 0 2 0,0 5-63 15,2 1 0-15,12-6 0 0,0-6 0 0,5 1-50 16,-3 2 2-16,4-11-1 0,-7 2 1 0,1 1 48 16,0-3 0-16,-1 0 0 0,1 0 0 0,0 3-5 0,-1 2 1 15,-4-5 0-15,-10 6 0 0,-24 8-35 0</inkml:trace>
  <inkml:trace contextRef="#ctx0" brushRef="#br0" timeOffset="21948.98">17110 3422 314 0,'0'0'0'0,"0"0"0"0,0 0 67 0,0 0 0 0,33-3 1 0,-24 3 0 15,29-6-68-15,-7 6 0 0,8 0 27 16,38 0 1-16,-44 6-1 0,-3 2 1 15,37 9-28-15,-37-5 0 0,3-4-118 16,34 0 0-16,-43-10 0 0,-24 2-138 0</inkml:trace>
  <inkml:trace contextRef="#ctx0" brushRef="#br0" timeOffset="45682.59">8224 7881 651 0,'0'0'0'0,"0"0"0"0,0 0 15 0,0 0 0 0,0 0 0 0,0 0 1 0,14 34-16 0,-9-26 0 16,-5 3 0-16,6-8 0 0,-6 3 73 0,-6 0-1 16,6 2 0-16,0-2 1 0,0-6-73 0,-5 2 0 15,5-2 0-15,0 0 0 0,0 0 46 0,0 0-1 16,0 0 0-16,0 0 1 0,0 0-46 0,0 0 0 0,0 0 0 16,0 0 0-16,0 6 8 0,0 0 1 0,0 5 0 15,-6 0 0-15,3 9-9 0,-2 33 0 16,-6-16 0-16,2 8 9 0,-21 42 1 15,22-56 0-15,2 3 0 0,-2 22-10 16,8-39 0-16,8 3 13 0,12 2 1 16,-9-13-1-16,2-4 1 0,32-8-14 15,-7-2 0-15,4-9 53 0,60-23 0 16,-58 3 0-16,9-2 0 0,-6-6-53 0,8-6 0 16,6 3 0-16,2-11-24 0,75-60 0 0,-63 51 0 15,11-5 0-15,88-65 24 16,-83 70 0-16,5 1-200 0,1 7 2 0,5 1-2 0,-5-3 1 15,8 3 110-15,88-57-1 0,-107 49 1 16,-86 64-184-16</inkml:trace>
  <inkml:trace contextRef="#ctx0" brushRef="#br0" timeOffset="47599.2">22422 7543 11 0,'0'0'0'0,"0"0"0"0,0 0 0 0,0 0 1 16,0 0-1-16,0 0 1 0,0 0-1 16,0 0 0-16,0 0 0 0,0 0 1 0,20-28-1 15,-15 9 1-15,4-4-1 0,2-5 0 0,0 5 0 16,-3 1 0-16,-8 8 50 0,5-6 1 0,-5 3-1 0,3 0 1 15,0 6-51-15,0 6 0 0,-3 5 0 0,5-6 0 16,-5 6 33-16,0-6 1 0,0 6-1 0,6-3 1 16,-1-2-34-16,-5 5 0 0,9-3 0 0,-4-3 0 15,3 6 82-15,3-8 1 0,9 2-1 0,2-8 0 0,8 0-82 16,-2 0 0-16,5 6 0 0,-3-4 0 0,1 4 41 16,30-12 0-16,-31 18 1 0,3 4 0 15,0 1-42-15,-2-3 0 0,2 3 0 0,5 5 49 16,1-2 1-16,0 0-1 0,-1-1 2 0,1 4-51 15,0 5 0-15,5-11 0 0,3-3 0 0,-6 5 34 16,9-5 1-16,3 0-1 0,2 6 1 0,6-6-35 16,-3 3 0-16,5 2 0 0,1 1 0 0,2 2 16 0,0-2 0 15,3 2 0-15,-5 6 0 0,2-8-16 0,-2 5 0 16,-3 3 0-16,-3 0 0 0,0-2 35 0,0 2 0 16,0-6-1-16,5 6 1 0,-2-5-35 0,0 2 0 15,-1 0 0-15,-2 1 0 0,0-4 50 0,58 12 0 16,-52-18 1-16,2 4 0 0,70 0-51 15,-76 2 0-15,9-2 38 0,53 8 1 16,-61-11-1-16,2 2 1 0,67-5-39 16,-61 0 0-16,3-5 33 0,80 2 1 15,-77-3-1-15,-4-2 0 0,73-6-33 16,-72 8 0-16,-3-2 13 0,0-1 1 0,0 4 0 16,0-4 0-16,-5 4-14 0,2-1 0 0,3 0 0 15,3 3 0-15,0 3 5 0,-6 0 0 0,-3 0 0 16,1 0 0-16,0 3-5 0,2 0 0 0,-8 6 0 15,0-4 0-15,-6 9-10 0,51 12 1 16,-51-15 0-16,-8 3 0 0,53 17 9 0,-50-12 0 16,0-2-67-16,47 23 0 0,-47-23 0 15,2 5 1-15,37 18 66 0,-58-32 0 16,-28-8-1235-16</inkml:trace>
  <inkml:trace contextRef="#ctx0" brushRef="#br0" timeOffset="70665.69">7790 14211 134 0,'0'0'0'0,"0"0"0"0,0 0-24 0,42-45 0 0,-31 25 0 0,-3 6 1 15,8-8 23-15,-13 11 0 0,3-1 65 16,-1-2 1-16,-5 9-1 0,0-4 2 16,0-13-67-16,0 10 0 0,0 4 88 0,0-6 0 15,6 3 1-15,-3-1-1 0,2 1-88 0,1 0 0 16,-1 0 0-16,-2 2 0 0,2-2 43 0,1 8 0 15,2-8 1-15,3 2 0 0,-5 4-44 0,2 2 0 16,-2 3 0-16,-6 0 0 0,5 0 59 0,3 0 0 16,-8 0 0-16,6 14 1 0,-1-8-60 0,4 11 0 15,-4 2 0-15,-5 1 47 0,6 31 0 16,-12-20 0-16,6 5 1 0,-11 32-48 16,3-37 0-16,2-3 62 0,-2 3-1 0,-3-3 0 15,3 0 1-15,2-3-62 0,1 1 0 0,-1-7 0 16,6-5 0-16,6-8 38 0,-1-6-1 0,1 3 0 15,2 2 0-15,3 1-37 0,-3-6 0 0,12-8 0 16,5-4 0-16,8-2-1 0,39-31 0 16,-39 17 0-16,5-6 1 0,40-39 0 15,-42 31 0-15,2 0 8 0,-2 0 1 0,8-9 0 16,1 0 0-16,-1-5-9 0,61-73 0 0,-47 58 0 16,8-2-11-16,81-79 1 0,-67 85-1 15,14-4 1-15,-3-2 10 0,5 11 0 0,-4 1 0 16,4 1-150-16,-5 4 2 0,-8-6-1 0,-16 0 1 0,-67 62-636 15</inkml:trace>
  <inkml:trace contextRef="#ctx0" brushRef="#br0" timeOffset="73082.5">22732 13134 11 0,'0'0'0'0,"0"0"0"0,0 0 0 0,0 0 0 0,0 0 1 0,0 0-1 0,0 0 1 0,0 0-1 15,0 0 0-15,0 0 0 0,0 0 0 0,0 0 0 16,25 0 1-16,-25 0-1 0,5 0 1 0,-5 0-1 0,8-6 0 16,-8 6 0-16,0 0 0 0,0 0 95 0,0 0 0 15,6 0 1-15,-3 6 0 0,2-6-96 0,-5 0 0 16,11 8 0-16,-2 1 0 0,4 5-2 0,23 14 0 16,-14-14 0-16,1 0 0 0,18 11 2 15,-16-16 0-15,-6-1 56 0,28 12 1 16,-17-15 0-16,-2-2 0 0,36 6-57 15,-31-7 0-15,3 4 67 0,49 5 0 16,-43-11 1-16,2 0-1 0,58 0-67 16,-49 0 0-16,-1 0 41 0,61 0 1 15,-57 0 0-15,7 0 1 0,59 0-43 16,-64-8 0-16,3-1 27 0,68-5 1 16,-60 9-1-16,-5-1 1 0,2 0-28 0,-2 4 0 15,-1-7 0-15,-2 4-2 0,3-4 1 0,-4 4 0 16,-2 5 0-16,-2-6 1 0,-1 0 0 0,0 3 0 15,3 3 0-15,3 6-11 0,-3-3 1 0,0 3 0 16,0-6 0-16,0 0 10 0,50 8 0 0,-56 0 0 16,1 4 19-16,43 10 0 0,-49-13 0 15,3 2 1-15,47 14-20 0,-53-11 0 16,6-2-9-16,44 10 0 0,-47-11 0 0,2 1 1 16,37 7 8-1,-42-5 0-15,-2-8-6 0,51 16 0 0,-48-22 0 0,4 3 1 16,54-3 5-16,-51-3 0 0,3 3-13 15,50-14 1-15,-55 9 0 0,2-1 0 16,40-2 12-16,-54 5 0 0,-5 0-145 16,17 0 1-16,-42 6-1 0,-8 0-74 0</inkml:trace>
  <inkml:trace contextRef="#ctx0" brushRef="#br0" timeOffset="80032.92">23403 14749 1079 0,'0'0'0'0,"0"0"0"0,0 0 99 0,0 0 1 15,0 0 0-15,0 0 0 0,0 0-100 0,0 0 0 16,0 0 0-16,0 0 112 0,25-20 0 0,-25 20 1 15,8-6-1-15,-8 6-112 0,6-8 0 16,-6 8 0-16,5-6-45 0,-5 6 0 16,0 9 0-16,0-4-1 0,11 6 46 15,-2 12 0-15,-1 2-12 0,-3 29 1 0,1-40 0 16,-3-6 0-16,2 1 11 0,-5-9 0 16,6 2 30-16,8-2 1 0,-6 0 0 15,3 0 0-15,22-2-31 0,-3-1 0 16,9-3 18-16,38-2 1 0,-46-1-1 0,-1 4 1 15,36-15-19-15,-27 6 0 0,3 0 34 16,-4 0 0-16,9-11 0 0,0-4 0 0,6-4-34 16,-4-4 0-16,9-11 0 0,6 0 0 0,8-5 5 15,63-68 0-15,-63 59 1 0,-9-3-1 16,70-64-5-16,-72 64 0 0,-3-5-107 16,-3 5 1-16,9 0-1 0,-6-2 2 0,8-1 105 0,67-58 0 15,-64 67 0-15,0 2-169 0,0-2 1 16,5-2-1-16,-5-4 0 0,-69 65-548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55:46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22364 7287 11 0,'0'0'0'0,"0"0"0"0,0 0 0 0,0 0 0 0,0 0 1 0,0 0-1 0,0 0 1 0,0 0-1 0,0 0 0 16,0 0 0-16,0 0 0 0,0 0 0 0,11 31 1 15,-16-25-1-15,-1 0 1 0,-2-1-1 0,0 4 0 16,2 5 0-16,1-6 0 0,-4-8 0 0,4 6 0 16,-1-6 0-16,-2 0 1 0,8 0-1 0,0 0 0 15,-5 0 0-15,5 0 0 0,-6 8 0 0,1-2 0 0,-1-3 0 16,3 2 0-16,-2 1 0 0,-6 2 0 0,8-2 0 16,-3 2 0-16,6-8-12 0</inkml:trace>
  <inkml:trace contextRef="#ctx0" brushRef="#br0" timeOffset="300.27">22157 7493 11 0,'0'0'0'15,"0"8"0"-15,-3 1 0 0,-2 24 1 16,5-19-1-16,-6-5 1 0,-5 11-1 16,9-12 0-16,-4 1 36 0,12 2 1 15,-6-11 0-15,0 8 0 0,0-2-37 16,0-6 0-16,8 8 132 0,3-5-1 0,-6 0 1 16,1 5 0-16,16-2-132 0,-3-3 0 15,1 2 45-15,24-2 2 0,-19 0-2 16,2 0 1-16,37 2-46 0,-31-10 0 15,-8 2 87-15,33-8 2 0,-25 8-1 0,-5 3 0 16,27 0-88-16,-27 0 0 0,-4 3 5 16,34 11 0-16,-22-9 0 0,3 1 0 15,41 5-5-15,-33-5 0 0,-3 0-20 16,61 2 1-16,-55-8 0 0,3 6 0 16,57 8 19-16,-63-11 0 0,3 2-193 0,49 9 2 15,-46 0-1-15,2-5-51 0,44-4 192 16,-49-19-1-16,-50 14-131 0</inkml:trace>
  <inkml:trace contextRef="#ctx0" brushRef="#br0" timeOffset="1432.65">28066 7799 11 0,'0'0'0'0,"0"0"0"0,0 0 0 0,0 0 1 0,33-14-1 0,-30 9 1 0,8-12-1 16,-6 11 0-16,1-5 0 0,16-14 1 15,-8 11-1-15,2 0 1 0,18-29-1 16,-12 21 0-16,5-3 0 0,26-18 0 16,-31 26 0-16,0 3 1 0,25-14-1 15,-28 20 0-15,-5 2 0 0,5-2 0 0,1 8 0 16,-1-6 0-16,3-2 0 0,28 2 0 16,-20 3 0-16,3 0 44 0,31 3 1 15,-31 3 0-15,-8-3 0 0,5 3-45 0,6 3 0 0,3-12 0 16,0 3 103-16,32-2-1 0,-43 5 0 15,2 2 1-15,34 10-103 0,-28-10 0 16,3 4 59-16,35 14 1 0,-32-17 1 16,7 2-1-16,42 15-60 0,-44-9 0 0,3 3 102 15,41 12 1-15,-46-18-1 0,-1 6 0 16,47 14-102-16,-44-22 0 0,3 8 26 16,55 11-1-16,-42-14 0 0,1-2 1 15,74 11-26-15,-72-20 0 0,-2-6-167 16,71 0 0-16,-72 4 1 0,-5-7-102 15,45-22 167-15,-67 0 0 0,-36 31-189 0</inkml:trace>
  <inkml:trace contextRef="#ctx0" brushRef="#br0" timeOffset="10949.7">5716 12779 11 0,'0'0'0'0,"0"0"0"0,0 0 0 0,0 0 1 0,0 0-1 0,0 0 1 16,0 0-1-16,-14 34 0 0,0-31 0 15,-16 22 1-15,7-14-1 0,-1 1 1 16,-34 4-1-16,38-10 0 0,6 0 0 16,-16-6 0-16,11 0 0 0,5 0 1 15,-5 5-1-15,5 4 0 0,-6-9 0 0,1 5 0 0,-20 12 0 16,20-11 0-16,5-3 0 0,3 2 0 15,-3 4 0-15,1 2 0 0,7-5 81 0,1 5 0 16,-4 0 1-16,-2-2-1 0,-3 5-81 0,3-6 0 16,3 3 0-16,8-2 0 0,0-4 51 0,0 4 0 15,0-9 0-15,-5 3 1 0,5-3-52 0,0 0 0 0,0 0 0 16,0 0 0-16,0 0 74 0,5 0 1 0,1-3 1 16,2-8-1-16,6 2-75 0,2 1 0 0,12-15 0 15,2 4 0-15,3-4 76 0,45-19 0 16,-45 28 1-16,-5 0-1 0,35-12-76 15,-24 12 0-15,-6 3 13 0,44-9 0 16,-38 15 0-16,0 2 1 0,43-6-14 16,-37 9 0-16,-4 3 18 0,47 6 0 15,-46-4 0-15,8 1 1 0,49 8-19 16,-49-11 0-16,2-3 27 0,39-3 0 0,-46-3 0 16,-1 4 0-16,47-10-27 0,-47 10 0 15,3 2 11-15,50 2 0 0,-53 4 0 16,3 2 0-16,41 9-11 0,-41-3 0 15,0 6-144-15,3 0 0 0,-6-17 0 0,-5-1 1 0,0-2 9 16,35-19 1-16,-38-7-1 0,-36 26-206 16</inkml:trace>
  <inkml:trace contextRef="#ctx0" brushRef="#br0" timeOffset="11949.91">12196 12329 584 0,'0'0'0'0,"0"0"0"0,0 0 0 0,0 0 31 0,30-42 0 0,-16 25 0 0,-5 0 1 16,-4 3-32-16,1 6 0 0,-1 2 0 0,-5 3 0 16,0 3 26-16,0 0 0 0,0 0 1 0,3-8 0 15,-3 8-27-15,0 0 0 0,0 0 0 0,5-6 0 0,1 6 59 16,-1-11 0-16,4 8 0 0,-4-8 2 16,23-12-61-16,-9 9 0 0,6 3 19 15,19-20 1-15,-16 22-1 0,2 4 1 16,28-12-20-16,-25 9 0 0,1 2 11 15,43-3 1-15,-38 1 0 0,-1 2 0 0,45-8-12 16,-36 9 0-16,0-1-4 0,55-2 1 16,-44 5 0-16,-5 0 0 0,68-5 3 15,-63 8 0-15,0 0 16 0,61 0 0 16,-64 5 0-16,3-5 0 0,53 9-16 16,-53-4 0-16,0 1-31 0,61 8 0 15,-56-3 0-15,1 0 0 0,74 1 31 16,-66-7 0-16,2 1-189 0,75 8 1 15,-63 0 1-15,3 3-44 0,68 3 188 16,-99-26-1-16,-58 6-124 0</inkml:trace>
  <inkml:trace contextRef="#ctx0" brushRef="#br0" timeOffset="21116.66">18577 14777 223 0,'0'0'0'0,"0"0"0"0,0 0-41 0,0 0 0 0,-16-28 0 16,10 13 0-16,3 4 41 0,3-6 0 0,0 0 0 0,0 3 0 15,-5 3-4-15,5 0 1 0,-6-3-1 0,1-3 1 16,2 3 3-16,-3-6 0 0,1 6 0 0,2 6 0 0,0-1 100 15,1 1 0-15,2 2 1 0,-6-5-1 0,6 2-100 16,-5 4 0-16,5 2 0 0,5-11 0 0,1 3 4 16,-4-1 1-16,9 1-1 0,0-3 1 0,6-3-5 15,27-17 0-15,-13 15 0 0,-4 2 6 16,42-11 0-16,-33 14 0 0,0 0 0 16,44-15-6-16,-36 15 0 0,3 0 1 15,47-17 1-15,-47 20-1 0,6 8 1 16,55-11-2-16,-50 9 0 0,5 2-8 0,67 3 0 15,-64-3 0-15,0 0 0 0,81-2 8 16,-75 2 0-16,5 0-75 0,86-5 0 16,-75-1-1-16,-2 1 2 0,94-9 74 15,-89 8 0-15,-8 4-20 0,93-4 1 16,-84 9-1-16,-92 0-58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162804-B246-4973-81E8-228E8D571902}" type="datetimeFigureOut">
              <a:rPr lang="en-AU" smtClean="0"/>
              <a:t>9/10/2024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F9F5347-3E6A-4C40-928A-729612897D4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420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CD8A-2400-2C00-6F2C-9190B21E0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F36F3-3952-0133-0278-20C6F53FE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02343-E86A-8C0B-3B90-836BF68C5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F993-8C17-4AA1-A568-B2EE0046F6BB}" type="datetime1">
              <a:rPr lang="en-AU" smtClean="0"/>
              <a:t>9/10/2024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854B-C511-D8BC-0994-D9860114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B54A2-AE0B-1668-59E8-E383EDFC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0945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111D-F52E-C6AB-6AB5-75792C5B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3B63AC-66B2-C3D9-5F9B-0FE74B937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133F-4A43-D603-1902-8699F1E96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88EE-5698-4527-9DB2-ACD518686AB3}" type="datetime1">
              <a:rPr lang="en-AU" smtClean="0"/>
              <a:t>9/10/2024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4ABFF-7114-0E6E-F699-476DEDB4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33E27-1DD4-4A74-4AE5-CEC262C6F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162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99EDDC-35F9-651B-C758-222A4C63E8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AB0BCE-B8B5-E416-22A0-76CFC8EBA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114BC-A925-2C44-153F-7F6446146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AEAFD-673C-49C9-9E87-345916F4966D}" type="datetime1">
              <a:rPr lang="en-AU" smtClean="0"/>
              <a:t>9/10/2024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52B30-89B8-7495-FB74-F99674BBD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7DB80-C397-B407-8682-2264DDA92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5094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81CB-AB4A-925E-7597-0EABFE98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59CD2-5433-7357-4B3B-143197775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05232-1743-FEF0-6814-58C4BB843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F544-1CF7-4940-8A71-C151BB078596}" type="datetime1">
              <a:rPr lang="en-AU" smtClean="0"/>
              <a:t>9/10/2024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15800-5861-AFF9-E5AF-DE6806CA8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3E062-97C8-5008-312A-C67B6C7C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445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76FF2-3DA3-89BE-1658-5AE3BA06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10EF4-6A5F-800A-87E3-F2832E2AB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43256-7716-AE2D-06F1-F4AD4D13A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A0B8-47BE-4EBE-895C-4C62B36C50AF}" type="datetime1">
              <a:rPr lang="en-AU" smtClean="0"/>
              <a:t>9/10/2024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E324F-A5F7-4E25-5FC6-AB38053C2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6BDA5-F861-569B-F4BC-9F9206E77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01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4ED9-516B-04BC-DD47-08E42CB0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0AB43-7127-38D8-EBC3-A5FDA6868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0094-E82C-80BC-B5E5-B5F423343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93F4A-D2C6-6C74-52CA-7E2860EC1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689D-5032-4671-91C5-541D88033229}" type="datetime1">
              <a:rPr lang="en-AU" smtClean="0"/>
              <a:t>9/10/2024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B25A6-C4CE-3CFD-B4DF-B60FC6A8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695D8-7E92-05EC-E0AA-B17C8963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804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35F26-DB6A-E18B-72E4-58A300DF4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40866-3E32-3CE1-7436-F834AA167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DB4D0E-C11C-C427-604D-4278845B0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F3FDC-6D83-F9F9-CB63-1FE6ADD15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E5395-6A27-69D5-410F-96074F0722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B417F-E1AB-973C-D654-E47D70A8B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A03C3-44F2-41B6-ADB8-009D9A974BEC}" type="datetime1">
              <a:rPr lang="en-AU" smtClean="0"/>
              <a:t>9/10/2024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0E4D8-8355-AAC5-6E67-C4DA0E413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AAED98-6E2A-2155-0BD1-0D8287C4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5343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F7E38-69D8-C4EE-DE3C-5696CFC96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4E5530-6714-3CAA-A237-6FA35E6C9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176C-6D36-44C4-8474-01BB2AF97904}" type="datetime1">
              <a:rPr lang="en-AU" smtClean="0"/>
              <a:t>9/10/2024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7EE88-A0F0-7D7B-4320-5B4CCBF3A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B7C3F-6305-9FC7-AA11-F6BFE8E35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8746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5D3BAB-E3C9-4760-326D-4F49396B2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F4B4C-1DF1-4DDF-8F39-0671CF1075AF}" type="datetime1">
              <a:rPr lang="en-AU" smtClean="0"/>
              <a:t>9/10/2024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E3234-1395-F931-ED26-551D35D35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51403-1008-EF7A-234F-E31AA9D50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9547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F9620-5DFA-6923-FF3B-9E16804D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D3061-0349-6DA2-FC5E-2E9ADCE7A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E0021-E475-AC83-B5E1-EFD885A8F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8A428-22B5-DF09-F753-147361477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3CD-B029-4C34-BC29-C1A363BBC9B9}" type="datetime1">
              <a:rPr lang="en-AU" smtClean="0"/>
              <a:t>9/10/2024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D4997-A974-A215-E061-68CF3420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DF231-3C4D-0EB8-B350-CAC3072E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924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AE0A9-027D-D539-DB2D-883C0A266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A47153-C891-A893-A30B-A82039C91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AA4B1-546F-6BE1-B72D-3DED5567C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BCB47-C75C-5ECA-9313-341F4889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F883F-65A2-4D24-B482-47EA72C1614F}" type="datetime1">
              <a:rPr lang="en-AU" smtClean="0"/>
              <a:t>9/10/2024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FCDEA-1AEB-2B86-8766-4759BFC0A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920C5-5DD4-FCC5-B147-3E132132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48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446106-232E-9C9F-A17C-1A1F64DC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ECC97-54D5-9DBE-2C28-6D223DA2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E8168-8EB8-BBC6-8D20-3F5436EDF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6482F6-BAC0-4446-873D-C3498BDB5CA0}" type="datetime1">
              <a:rPr lang="en-AU" smtClean="0"/>
              <a:t>9/10/2024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E1A4E-FDE6-0348-810F-99E3E87CF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29D13-3CF7-1E3C-5E2F-D830C4147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2593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customXml" Target="../ink/ink2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5772175-955A-4811-B3D9-A03023BEF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80619" y="381383"/>
            <a:ext cx="6858000" cy="6095233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4724" y="126724"/>
            <a:ext cx="6346209" cy="611304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792937" y="2554938"/>
            <a:ext cx="2501979" cy="6104139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245782" y="1257085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85457" y="385455"/>
            <a:ext cx="6858001" cy="608709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0C86EF7-5EC4-4682-A7BD-444DA4916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760" y="10141"/>
            <a:ext cx="5608469" cy="6858864"/>
          </a:xfrm>
          <a:prstGeom prst="rect">
            <a:avLst/>
          </a:prstGeom>
          <a:gradFill>
            <a:gsLst>
              <a:gs pos="21000">
                <a:schemeClr val="accent1">
                  <a:lumMod val="75000"/>
                  <a:alpha val="6000"/>
                </a:schemeClr>
              </a:gs>
              <a:gs pos="99000">
                <a:schemeClr val="accent1">
                  <a:lumMod val="50000"/>
                  <a:alpha val="3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35B3B-97F8-53B4-0820-5D8414186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457199"/>
            <a:ext cx="4494652" cy="3465177"/>
          </a:xfrm>
        </p:spPr>
        <p:txBody>
          <a:bodyPr anchor="b">
            <a:normAutofit/>
          </a:bodyPr>
          <a:lstStyle/>
          <a:p>
            <a:pPr algn="l"/>
            <a:r>
              <a:rPr lang="en-CA" sz="4400">
                <a:solidFill>
                  <a:srgbClr val="FFFFFF"/>
                </a:solidFill>
              </a:rPr>
              <a:t>Chapter 5</a:t>
            </a:r>
            <a:br>
              <a:rPr lang="en-CA" sz="4400">
                <a:solidFill>
                  <a:srgbClr val="FFFFFF"/>
                </a:solidFill>
              </a:rPr>
            </a:br>
            <a:r>
              <a:rPr lang="en-CA" sz="4400">
                <a:solidFill>
                  <a:srgbClr val="FFFFFF"/>
                </a:solidFill>
              </a:rPr>
              <a:t>Booleans, if-statements, and recursion</a:t>
            </a:r>
            <a:endParaRPr lang="en-AU" sz="44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7724C6-6D98-F980-728B-C2BA02D79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499" y="4745318"/>
            <a:ext cx="4506605" cy="1266530"/>
          </a:xfrm>
        </p:spPr>
        <p:txBody>
          <a:bodyPr>
            <a:normAutofit/>
          </a:bodyPr>
          <a:lstStyle/>
          <a:p>
            <a:pPr algn="l"/>
            <a:r>
              <a:rPr lang="en-CA" sz="2000">
                <a:solidFill>
                  <a:srgbClr val="FFFFFF"/>
                </a:solidFill>
              </a:rPr>
              <a:t>CMPT 120-D1 Fall 2024</a:t>
            </a:r>
            <a:endParaRPr lang="en-AU" sz="2000">
              <a:solidFill>
                <a:srgbClr val="FFFFFF"/>
              </a:solidFill>
            </a:endParaRPr>
          </a:p>
        </p:txBody>
      </p:sp>
      <p:pic>
        <p:nvPicPr>
          <p:cNvPr id="1026" name="Picture 2" descr="Recursion Explained in Painting: The fundamentals and break down of  recursion. | by V.O.R.D | Medium">
            <a:extLst>
              <a:ext uri="{FF2B5EF4-FFF2-40B4-BE49-F238E27FC236}">
                <a16:creationId xmlns:a16="http://schemas.microsoft.com/office/drawing/2014/main" id="{D7CF5703-6B8F-799B-33FD-360088ED0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872" y="1545108"/>
            <a:ext cx="6030064" cy="374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15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FD71D-C2FE-4930-6044-0EF1D5382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44A9-ED03-0CC9-0455-9212BDEE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The Remainder Operator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1FD11-610F-C063-BCE5-F36957CA2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DF3B0A-ACEC-7839-FC76-DC34FE6F9499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 % A is how much is “left over” when A is divided into N.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DB854-A1FC-3C4D-4B44-58D5DCF9D1ED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1 == </a:t>
            </a:r>
            <a:r>
              <a:rPr lang="en-CA" sz="4800">
                <a:solidFill>
                  <a:srgbClr val="FF0000"/>
                </a:solidFill>
              </a:rPr>
              <a:t>0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A6F08B-FE18-12C8-FCF4-A4E41B4C01B2}"/>
              </a:ext>
            </a:extLst>
          </p:cNvPr>
          <p:cNvSpPr txBox="1"/>
          <p:nvPr/>
        </p:nvSpPr>
        <p:spPr>
          <a:xfrm>
            <a:off x="7238510" y="71469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1 goes into 7 seven times, with </a:t>
            </a:r>
            <a:r>
              <a:rPr lang="en-CA" b="1"/>
              <a:t>0</a:t>
            </a:r>
            <a:r>
              <a:rPr lang="en-CA"/>
              <a:t> left over</a:t>
            </a:r>
            <a:endParaRPr lang="en-A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5FE595-73B4-62C4-444C-71931ABC924A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2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3D8ED7-2E3F-FAF6-C6DC-B922B92F96DD}"/>
              </a:ext>
            </a:extLst>
          </p:cNvPr>
          <p:cNvSpPr txBox="1"/>
          <p:nvPr/>
        </p:nvSpPr>
        <p:spPr>
          <a:xfrm>
            <a:off x="7238510" y="1529556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2 goes into 7 three times, with </a:t>
            </a:r>
            <a:r>
              <a:rPr lang="en-CA" b="1"/>
              <a:t>1</a:t>
            </a:r>
            <a:r>
              <a:rPr lang="en-CA"/>
              <a:t> left over</a:t>
            </a:r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C0F87D-E67E-324C-2E3B-78CE41B9842B}"/>
              </a:ext>
            </a:extLst>
          </p:cNvPr>
          <p:cNvSpPr txBox="1"/>
          <p:nvPr/>
        </p:nvSpPr>
        <p:spPr>
          <a:xfrm>
            <a:off x="3987801" y="220011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3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15B65F-6812-CAA2-1C91-2607BD35F52E}"/>
              </a:ext>
            </a:extLst>
          </p:cNvPr>
          <p:cNvSpPr txBox="1"/>
          <p:nvPr/>
        </p:nvSpPr>
        <p:spPr>
          <a:xfrm>
            <a:off x="7238509" y="234442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3 goes into 7 two times, with </a:t>
            </a:r>
            <a:r>
              <a:rPr lang="en-CA" b="1"/>
              <a:t>1</a:t>
            </a:r>
            <a:r>
              <a:rPr lang="en-CA"/>
              <a:t> left over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A15E6-6558-52DB-54FA-3136F052E3E6}"/>
              </a:ext>
            </a:extLst>
          </p:cNvPr>
          <p:cNvSpPr txBox="1"/>
          <p:nvPr/>
        </p:nvSpPr>
        <p:spPr>
          <a:xfrm>
            <a:off x="3987801" y="298899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4 == </a:t>
            </a:r>
            <a:r>
              <a:rPr lang="en-CA" sz="4800">
                <a:solidFill>
                  <a:srgbClr val="FF0000"/>
                </a:solidFill>
              </a:rPr>
              <a:t>3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3D590D-516A-D69D-A88E-F24E701D2230}"/>
              </a:ext>
            </a:extLst>
          </p:cNvPr>
          <p:cNvSpPr txBox="1"/>
          <p:nvPr/>
        </p:nvSpPr>
        <p:spPr>
          <a:xfrm>
            <a:off x="3987801" y="377787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5 == </a:t>
            </a:r>
            <a:r>
              <a:rPr lang="en-CA" sz="4800">
                <a:solidFill>
                  <a:srgbClr val="FF0000"/>
                </a:solidFill>
              </a:rPr>
              <a:t>2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938DB-E8D4-D10F-9D8D-BA6D89134DB7}"/>
              </a:ext>
            </a:extLst>
          </p:cNvPr>
          <p:cNvSpPr txBox="1"/>
          <p:nvPr/>
        </p:nvSpPr>
        <p:spPr>
          <a:xfrm>
            <a:off x="3987801" y="456675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6 == </a:t>
            </a:r>
            <a:r>
              <a:rPr lang="en-CA" sz="4800">
                <a:solidFill>
                  <a:srgbClr val="FF0000"/>
                </a:solidFill>
              </a:rPr>
              <a:t>??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53936-6956-C0AE-49A2-21D5ABB20E8E}"/>
              </a:ext>
            </a:extLst>
          </p:cNvPr>
          <p:cNvSpPr txBox="1"/>
          <p:nvPr/>
        </p:nvSpPr>
        <p:spPr>
          <a:xfrm>
            <a:off x="3987801" y="5355637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7 == </a:t>
            </a:r>
            <a:r>
              <a:rPr lang="en-CA" sz="4800">
                <a:solidFill>
                  <a:srgbClr val="FF0000"/>
                </a:solidFill>
              </a:rPr>
              <a:t>??</a:t>
            </a:r>
            <a:r>
              <a:rPr lang="en-CA" sz="4800"/>
              <a:t> </a:t>
            </a:r>
            <a:endParaRPr lang="en-AU" sz="4800"/>
          </a:p>
        </p:txBody>
      </p:sp>
    </p:spTree>
    <p:extLst>
      <p:ext uri="{BB962C8B-B14F-4D97-AF65-F5344CB8AC3E}">
        <p14:creationId xmlns:p14="http://schemas.microsoft.com/office/powerpoint/2010/main" val="4062493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06CDD-925D-776E-4E24-857218B42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04A56-B8BE-E6C4-CEF1-CA013966D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The Remainder Operator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A12AE-EF11-AADA-96C6-EE6747FC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1817C-C02B-EB0C-E89C-C7B96D2BDF8F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 % A is how much is “left over” when A is divided into N.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EC1174-C266-F445-8C78-98FA883B8B5D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1 == </a:t>
            </a:r>
            <a:r>
              <a:rPr lang="en-CA" sz="4800">
                <a:solidFill>
                  <a:srgbClr val="FF0000"/>
                </a:solidFill>
              </a:rPr>
              <a:t>0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66001A-5638-DD1F-55EB-1F3F9BA6B717}"/>
              </a:ext>
            </a:extLst>
          </p:cNvPr>
          <p:cNvSpPr txBox="1"/>
          <p:nvPr/>
        </p:nvSpPr>
        <p:spPr>
          <a:xfrm>
            <a:off x="7238510" y="71469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1 goes into 7 seven times, with </a:t>
            </a:r>
            <a:r>
              <a:rPr lang="en-CA" b="1"/>
              <a:t>0</a:t>
            </a:r>
            <a:r>
              <a:rPr lang="en-CA"/>
              <a:t> left over</a:t>
            </a:r>
            <a:endParaRPr lang="en-A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4DE357-9AC5-DD78-CEFF-3956DDCA5469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2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C1088E-E724-BA18-F20A-D3F4CD0204A2}"/>
              </a:ext>
            </a:extLst>
          </p:cNvPr>
          <p:cNvSpPr txBox="1"/>
          <p:nvPr/>
        </p:nvSpPr>
        <p:spPr>
          <a:xfrm>
            <a:off x="7238510" y="1529556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2 goes into 7 three times, with </a:t>
            </a:r>
            <a:r>
              <a:rPr lang="en-CA" b="1"/>
              <a:t>1</a:t>
            </a:r>
            <a:r>
              <a:rPr lang="en-CA"/>
              <a:t> left over</a:t>
            </a:r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793759-C032-C2D4-C28A-5C9E651445C4}"/>
              </a:ext>
            </a:extLst>
          </p:cNvPr>
          <p:cNvSpPr txBox="1"/>
          <p:nvPr/>
        </p:nvSpPr>
        <p:spPr>
          <a:xfrm>
            <a:off x="3987801" y="220011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3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A02C-45D7-2F4D-DA55-E0F16D1EA6C9}"/>
              </a:ext>
            </a:extLst>
          </p:cNvPr>
          <p:cNvSpPr txBox="1"/>
          <p:nvPr/>
        </p:nvSpPr>
        <p:spPr>
          <a:xfrm>
            <a:off x="7238509" y="234442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3 goes into 7 two times, with </a:t>
            </a:r>
            <a:r>
              <a:rPr lang="en-CA" b="1"/>
              <a:t>1</a:t>
            </a:r>
            <a:r>
              <a:rPr lang="en-CA"/>
              <a:t> left over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90E7EE-81DA-66B1-A41F-B275283F170F}"/>
              </a:ext>
            </a:extLst>
          </p:cNvPr>
          <p:cNvSpPr txBox="1"/>
          <p:nvPr/>
        </p:nvSpPr>
        <p:spPr>
          <a:xfrm>
            <a:off x="3987801" y="298899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4 == </a:t>
            </a:r>
            <a:r>
              <a:rPr lang="en-CA" sz="4800">
                <a:solidFill>
                  <a:srgbClr val="FF0000"/>
                </a:solidFill>
              </a:rPr>
              <a:t>3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EABE2D-BBB2-027E-430C-0D403800E388}"/>
              </a:ext>
            </a:extLst>
          </p:cNvPr>
          <p:cNvSpPr txBox="1"/>
          <p:nvPr/>
        </p:nvSpPr>
        <p:spPr>
          <a:xfrm>
            <a:off x="3987801" y="377787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5 == </a:t>
            </a:r>
            <a:r>
              <a:rPr lang="en-CA" sz="4800">
                <a:solidFill>
                  <a:srgbClr val="FF0000"/>
                </a:solidFill>
              </a:rPr>
              <a:t>2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B751A-83F5-84B0-87C6-70CD8E4C0785}"/>
              </a:ext>
            </a:extLst>
          </p:cNvPr>
          <p:cNvSpPr txBox="1"/>
          <p:nvPr/>
        </p:nvSpPr>
        <p:spPr>
          <a:xfrm>
            <a:off x="3987801" y="45667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6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0B0A6-F4D5-AC50-A6F1-E001CDE54A01}"/>
              </a:ext>
            </a:extLst>
          </p:cNvPr>
          <p:cNvSpPr txBox="1"/>
          <p:nvPr/>
        </p:nvSpPr>
        <p:spPr>
          <a:xfrm>
            <a:off x="3987801" y="5355637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7 == </a:t>
            </a:r>
            <a:r>
              <a:rPr lang="en-CA" sz="4800">
                <a:solidFill>
                  <a:srgbClr val="FF0000"/>
                </a:solidFill>
              </a:rPr>
              <a:t>??</a:t>
            </a:r>
            <a:r>
              <a:rPr lang="en-CA" sz="4800"/>
              <a:t> </a:t>
            </a:r>
            <a:endParaRPr lang="en-AU" sz="4800"/>
          </a:p>
        </p:txBody>
      </p:sp>
    </p:spTree>
    <p:extLst>
      <p:ext uri="{BB962C8B-B14F-4D97-AF65-F5344CB8AC3E}">
        <p14:creationId xmlns:p14="http://schemas.microsoft.com/office/powerpoint/2010/main" val="98537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02610-3003-393B-8E69-9747517C5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51356-423E-1FA4-DFB3-9B831270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The Remainder Operator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96EC-D4C8-AF0C-0BBF-A1EB53DF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0162E-BC06-D2D5-21A2-8340BD3E923D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 % A is how much is “left over” when A is divided into N.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E564D6-6A0B-D00F-F942-E2ADA000C373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1 == </a:t>
            </a:r>
            <a:r>
              <a:rPr lang="en-CA" sz="4800">
                <a:solidFill>
                  <a:srgbClr val="FF0000"/>
                </a:solidFill>
              </a:rPr>
              <a:t>0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9D1FA5-0F55-38CA-D97C-5FD70D62BDC1}"/>
              </a:ext>
            </a:extLst>
          </p:cNvPr>
          <p:cNvSpPr txBox="1"/>
          <p:nvPr/>
        </p:nvSpPr>
        <p:spPr>
          <a:xfrm>
            <a:off x="7238510" y="71469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1 goes into 7 seven times, with </a:t>
            </a:r>
            <a:r>
              <a:rPr lang="en-CA" b="1"/>
              <a:t>0</a:t>
            </a:r>
            <a:r>
              <a:rPr lang="en-CA"/>
              <a:t> left over</a:t>
            </a:r>
            <a:endParaRPr lang="en-A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F43AB2-540F-FD87-DAA9-6FABE2CB4D2E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2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27F5FD-6762-8FCB-CFBE-4A06B9B6AA4B}"/>
              </a:ext>
            </a:extLst>
          </p:cNvPr>
          <p:cNvSpPr txBox="1"/>
          <p:nvPr/>
        </p:nvSpPr>
        <p:spPr>
          <a:xfrm>
            <a:off x="7238510" y="1529556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2 goes into 7 three times, with </a:t>
            </a:r>
            <a:r>
              <a:rPr lang="en-CA" b="1"/>
              <a:t>1</a:t>
            </a:r>
            <a:r>
              <a:rPr lang="en-CA"/>
              <a:t> left over</a:t>
            </a:r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BBEBEF-4D55-9DE5-45E3-87F830EFAC82}"/>
              </a:ext>
            </a:extLst>
          </p:cNvPr>
          <p:cNvSpPr txBox="1"/>
          <p:nvPr/>
        </p:nvSpPr>
        <p:spPr>
          <a:xfrm>
            <a:off x="3987801" y="220011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3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0A325C-5625-D430-F173-8383D07F302E}"/>
              </a:ext>
            </a:extLst>
          </p:cNvPr>
          <p:cNvSpPr txBox="1"/>
          <p:nvPr/>
        </p:nvSpPr>
        <p:spPr>
          <a:xfrm>
            <a:off x="7238509" y="234442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3 goes into 7 two times, with </a:t>
            </a:r>
            <a:r>
              <a:rPr lang="en-CA" b="1"/>
              <a:t>1</a:t>
            </a:r>
            <a:r>
              <a:rPr lang="en-CA"/>
              <a:t> left over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CAD19F-3A22-4520-AFDC-7F22281FBF89}"/>
              </a:ext>
            </a:extLst>
          </p:cNvPr>
          <p:cNvSpPr txBox="1"/>
          <p:nvPr/>
        </p:nvSpPr>
        <p:spPr>
          <a:xfrm>
            <a:off x="3987801" y="298899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4 == </a:t>
            </a:r>
            <a:r>
              <a:rPr lang="en-CA" sz="4800">
                <a:solidFill>
                  <a:srgbClr val="FF0000"/>
                </a:solidFill>
              </a:rPr>
              <a:t>3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1F4D1-692F-C3EB-ADB3-3EB6A51EF79F}"/>
              </a:ext>
            </a:extLst>
          </p:cNvPr>
          <p:cNvSpPr txBox="1"/>
          <p:nvPr/>
        </p:nvSpPr>
        <p:spPr>
          <a:xfrm>
            <a:off x="3987801" y="377787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5 == </a:t>
            </a:r>
            <a:r>
              <a:rPr lang="en-CA" sz="4800">
                <a:solidFill>
                  <a:srgbClr val="FF0000"/>
                </a:solidFill>
              </a:rPr>
              <a:t>2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FDBD3-5F91-DCD5-BD18-24E332E47A23}"/>
              </a:ext>
            </a:extLst>
          </p:cNvPr>
          <p:cNvSpPr txBox="1"/>
          <p:nvPr/>
        </p:nvSpPr>
        <p:spPr>
          <a:xfrm>
            <a:off x="3987801" y="45667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6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B4862-639D-DB93-47A8-28A59ADC0193}"/>
              </a:ext>
            </a:extLst>
          </p:cNvPr>
          <p:cNvSpPr txBox="1"/>
          <p:nvPr/>
        </p:nvSpPr>
        <p:spPr>
          <a:xfrm>
            <a:off x="3987801" y="5355637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7 == </a:t>
            </a:r>
            <a:r>
              <a:rPr lang="en-CA" sz="4800">
                <a:solidFill>
                  <a:srgbClr val="FF0000"/>
                </a:solidFill>
              </a:rPr>
              <a:t>0</a:t>
            </a:r>
            <a:r>
              <a:rPr lang="en-CA" sz="4800"/>
              <a:t> </a:t>
            </a:r>
            <a:endParaRPr lang="en-AU" sz="4800"/>
          </a:p>
        </p:txBody>
      </p:sp>
    </p:spTree>
    <p:extLst>
      <p:ext uri="{BB962C8B-B14F-4D97-AF65-F5344CB8AC3E}">
        <p14:creationId xmlns:p14="http://schemas.microsoft.com/office/powerpoint/2010/main" val="3679140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D399D-E92A-D4B4-BFB5-0BE5EC85A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5E14-9DB6-FEAD-EFDC-04B739D7B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The Remainder Operator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9314C-1C79-C363-B6EB-7F296DE85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129C0-E465-9C0D-39C8-4532D6F128F3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 % A is how much is “left over” when A is divided into N.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765ED2-70F5-2A56-05B2-5AE326083876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1 == </a:t>
            </a:r>
            <a:r>
              <a:rPr lang="en-CA" sz="4800">
                <a:solidFill>
                  <a:srgbClr val="FF0000"/>
                </a:solidFill>
              </a:rPr>
              <a:t>0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A55BF-15B1-2784-DB14-92C23C93C5FA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2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1B3395-23EF-5B65-8A03-E4A752371BDD}"/>
              </a:ext>
            </a:extLst>
          </p:cNvPr>
          <p:cNvSpPr txBox="1"/>
          <p:nvPr/>
        </p:nvSpPr>
        <p:spPr>
          <a:xfrm>
            <a:off x="3987801" y="220011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3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38FA-5D24-BD97-0DC3-F102CC3F1107}"/>
              </a:ext>
            </a:extLst>
          </p:cNvPr>
          <p:cNvSpPr txBox="1"/>
          <p:nvPr/>
        </p:nvSpPr>
        <p:spPr>
          <a:xfrm>
            <a:off x="3987801" y="298899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4 == </a:t>
            </a:r>
            <a:r>
              <a:rPr lang="en-CA" sz="4800">
                <a:solidFill>
                  <a:srgbClr val="FF0000"/>
                </a:solidFill>
              </a:rPr>
              <a:t>3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66B38A-E7DB-D377-C609-B1D5EDF05CD8}"/>
              </a:ext>
            </a:extLst>
          </p:cNvPr>
          <p:cNvSpPr txBox="1"/>
          <p:nvPr/>
        </p:nvSpPr>
        <p:spPr>
          <a:xfrm>
            <a:off x="3987801" y="377787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5 == </a:t>
            </a:r>
            <a:r>
              <a:rPr lang="en-CA" sz="4800">
                <a:solidFill>
                  <a:srgbClr val="FF0000"/>
                </a:solidFill>
              </a:rPr>
              <a:t>2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9FF8FF-0096-58D8-5B85-A9AA19B873AF}"/>
              </a:ext>
            </a:extLst>
          </p:cNvPr>
          <p:cNvSpPr txBox="1"/>
          <p:nvPr/>
        </p:nvSpPr>
        <p:spPr>
          <a:xfrm>
            <a:off x="3987801" y="45667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6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13C91A-30E6-CF45-A1CE-31057736A9E1}"/>
              </a:ext>
            </a:extLst>
          </p:cNvPr>
          <p:cNvSpPr txBox="1"/>
          <p:nvPr/>
        </p:nvSpPr>
        <p:spPr>
          <a:xfrm>
            <a:off x="3987801" y="5355637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7 == </a:t>
            </a:r>
            <a:r>
              <a:rPr lang="en-CA" sz="4800">
                <a:solidFill>
                  <a:srgbClr val="FF0000"/>
                </a:solidFill>
              </a:rPr>
              <a:t>0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C6FB2D-7DCB-8BCC-F4D4-F75EA9A4A098}"/>
              </a:ext>
            </a:extLst>
          </p:cNvPr>
          <p:cNvSpPr txBox="1"/>
          <p:nvPr/>
        </p:nvSpPr>
        <p:spPr>
          <a:xfrm>
            <a:off x="7857069" y="62235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8 == </a:t>
            </a:r>
            <a:r>
              <a:rPr lang="en-CA" sz="4800">
                <a:solidFill>
                  <a:srgbClr val="FF0000"/>
                </a:solidFill>
              </a:rPr>
              <a:t>??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F4A274-ED6C-11DF-4961-FFA66909636E}"/>
              </a:ext>
            </a:extLst>
          </p:cNvPr>
          <p:cNvSpPr txBox="1"/>
          <p:nvPr/>
        </p:nvSpPr>
        <p:spPr>
          <a:xfrm>
            <a:off x="7857069" y="141123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9 == </a:t>
            </a:r>
            <a:r>
              <a:rPr lang="en-CA" sz="4800">
                <a:solidFill>
                  <a:srgbClr val="FF0000"/>
                </a:solidFill>
              </a:rPr>
              <a:t>??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5BE766-070C-8A0F-2485-79D3A9163AEE}"/>
              </a:ext>
            </a:extLst>
          </p:cNvPr>
          <p:cNvSpPr txBox="1"/>
          <p:nvPr/>
        </p:nvSpPr>
        <p:spPr>
          <a:xfrm>
            <a:off x="7857069" y="2200119"/>
            <a:ext cx="3579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10 == </a:t>
            </a:r>
            <a:r>
              <a:rPr lang="en-CA" sz="4800">
                <a:solidFill>
                  <a:srgbClr val="FF0000"/>
                </a:solidFill>
              </a:rPr>
              <a:t>??</a:t>
            </a:r>
            <a:r>
              <a:rPr lang="en-CA" sz="4800"/>
              <a:t> </a:t>
            </a:r>
            <a:endParaRPr lang="en-AU" sz="4800"/>
          </a:p>
        </p:txBody>
      </p:sp>
    </p:spTree>
    <p:extLst>
      <p:ext uri="{BB962C8B-B14F-4D97-AF65-F5344CB8AC3E}">
        <p14:creationId xmlns:p14="http://schemas.microsoft.com/office/powerpoint/2010/main" val="169709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97913-00D9-0B98-1C18-2C434BBB2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2F3D-DC7B-6295-264A-D5AF1D0D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The Remainder Operator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E9631-3D73-82B4-0064-1276F1945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1B44E-1917-2634-64F8-BD45B571842E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 % A is how much is “left over” when A is divided into N.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C2B65-A8E9-94BC-AE9F-90C8E23305B8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1 == </a:t>
            </a:r>
            <a:r>
              <a:rPr lang="en-CA" sz="4800">
                <a:solidFill>
                  <a:srgbClr val="FF0000"/>
                </a:solidFill>
              </a:rPr>
              <a:t>0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42A347-7CB9-E799-671F-B408E5D593DB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2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4DDD0-5A68-6C5E-E208-4C0EB8891DB0}"/>
              </a:ext>
            </a:extLst>
          </p:cNvPr>
          <p:cNvSpPr txBox="1"/>
          <p:nvPr/>
        </p:nvSpPr>
        <p:spPr>
          <a:xfrm>
            <a:off x="3987801" y="220011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3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4D31B1-FF89-6036-BCDF-246B76FF913B}"/>
              </a:ext>
            </a:extLst>
          </p:cNvPr>
          <p:cNvSpPr txBox="1"/>
          <p:nvPr/>
        </p:nvSpPr>
        <p:spPr>
          <a:xfrm>
            <a:off x="3987801" y="298899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4 == </a:t>
            </a:r>
            <a:r>
              <a:rPr lang="en-CA" sz="4800">
                <a:solidFill>
                  <a:srgbClr val="FF0000"/>
                </a:solidFill>
              </a:rPr>
              <a:t>3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79D6C-5293-35F6-B791-46E132075D0C}"/>
              </a:ext>
            </a:extLst>
          </p:cNvPr>
          <p:cNvSpPr txBox="1"/>
          <p:nvPr/>
        </p:nvSpPr>
        <p:spPr>
          <a:xfrm>
            <a:off x="3987801" y="377787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5 == </a:t>
            </a:r>
            <a:r>
              <a:rPr lang="en-CA" sz="4800">
                <a:solidFill>
                  <a:srgbClr val="FF0000"/>
                </a:solidFill>
              </a:rPr>
              <a:t>2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F60881-2362-5AFA-842E-DF544CBD509A}"/>
              </a:ext>
            </a:extLst>
          </p:cNvPr>
          <p:cNvSpPr txBox="1"/>
          <p:nvPr/>
        </p:nvSpPr>
        <p:spPr>
          <a:xfrm>
            <a:off x="3987801" y="45667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6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B65A90-18FF-4504-29A2-5CED470FED85}"/>
              </a:ext>
            </a:extLst>
          </p:cNvPr>
          <p:cNvSpPr txBox="1"/>
          <p:nvPr/>
        </p:nvSpPr>
        <p:spPr>
          <a:xfrm>
            <a:off x="3987801" y="5355637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7 == </a:t>
            </a:r>
            <a:r>
              <a:rPr lang="en-CA" sz="4800">
                <a:solidFill>
                  <a:srgbClr val="FF0000"/>
                </a:solidFill>
              </a:rPr>
              <a:t>0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A5A469-0B9A-409E-32C5-015ECC4C4391}"/>
              </a:ext>
            </a:extLst>
          </p:cNvPr>
          <p:cNvSpPr txBox="1"/>
          <p:nvPr/>
        </p:nvSpPr>
        <p:spPr>
          <a:xfrm>
            <a:off x="7857069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8 == </a:t>
            </a:r>
            <a:r>
              <a:rPr lang="en-CA" sz="4800">
                <a:solidFill>
                  <a:srgbClr val="FF0000"/>
                </a:solidFill>
              </a:rPr>
              <a:t>7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EA867E-BBC2-CA3F-51AE-3E817099A9C6}"/>
              </a:ext>
            </a:extLst>
          </p:cNvPr>
          <p:cNvSpPr txBox="1"/>
          <p:nvPr/>
        </p:nvSpPr>
        <p:spPr>
          <a:xfrm>
            <a:off x="7857069" y="141123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9 == </a:t>
            </a:r>
            <a:r>
              <a:rPr lang="en-CA" sz="4800">
                <a:solidFill>
                  <a:srgbClr val="FF0000"/>
                </a:solidFill>
              </a:rPr>
              <a:t>??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54B957-697D-F47F-ECD7-157F04983E92}"/>
              </a:ext>
            </a:extLst>
          </p:cNvPr>
          <p:cNvSpPr txBox="1"/>
          <p:nvPr/>
        </p:nvSpPr>
        <p:spPr>
          <a:xfrm>
            <a:off x="7857069" y="2200119"/>
            <a:ext cx="3579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10 == </a:t>
            </a:r>
            <a:r>
              <a:rPr lang="en-CA" sz="4800">
                <a:solidFill>
                  <a:srgbClr val="FF0000"/>
                </a:solidFill>
              </a:rPr>
              <a:t>??</a:t>
            </a:r>
            <a:r>
              <a:rPr lang="en-CA" sz="4800"/>
              <a:t> </a:t>
            </a:r>
            <a:endParaRPr lang="en-AU" sz="4800"/>
          </a:p>
        </p:txBody>
      </p:sp>
    </p:spTree>
    <p:extLst>
      <p:ext uri="{BB962C8B-B14F-4D97-AF65-F5344CB8AC3E}">
        <p14:creationId xmlns:p14="http://schemas.microsoft.com/office/powerpoint/2010/main" val="2657520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45CED-611C-BD83-F788-FE44A0C05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E05B-D6BC-6F5D-08C7-7646C2E5E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The Remainder Operator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8C97-65EF-0428-F184-4534FB390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D8825-5F25-D840-EB27-6C89F1DB70DA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 % A is how much is “left over” when A is divided into N.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5034B-4FAF-A6E5-314E-3AA054552C02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1 == </a:t>
            </a:r>
            <a:r>
              <a:rPr lang="en-CA" sz="4800">
                <a:solidFill>
                  <a:srgbClr val="FF0000"/>
                </a:solidFill>
              </a:rPr>
              <a:t>0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AAB31-EECB-FF20-F5DD-CF3C83AA0273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2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D8955-6D0D-7603-DB49-A5B58B002EE0}"/>
              </a:ext>
            </a:extLst>
          </p:cNvPr>
          <p:cNvSpPr txBox="1"/>
          <p:nvPr/>
        </p:nvSpPr>
        <p:spPr>
          <a:xfrm>
            <a:off x="3987801" y="220011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3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B9D34C-964D-41DE-FB66-02B71A279780}"/>
              </a:ext>
            </a:extLst>
          </p:cNvPr>
          <p:cNvSpPr txBox="1"/>
          <p:nvPr/>
        </p:nvSpPr>
        <p:spPr>
          <a:xfrm>
            <a:off x="3987801" y="298899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4 == </a:t>
            </a:r>
            <a:r>
              <a:rPr lang="en-CA" sz="4800">
                <a:solidFill>
                  <a:srgbClr val="FF0000"/>
                </a:solidFill>
              </a:rPr>
              <a:t>3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DD714-CF7D-6F6D-D7AE-78FF442AAA02}"/>
              </a:ext>
            </a:extLst>
          </p:cNvPr>
          <p:cNvSpPr txBox="1"/>
          <p:nvPr/>
        </p:nvSpPr>
        <p:spPr>
          <a:xfrm>
            <a:off x="3987801" y="377787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5 == </a:t>
            </a:r>
            <a:r>
              <a:rPr lang="en-CA" sz="4800">
                <a:solidFill>
                  <a:srgbClr val="FF0000"/>
                </a:solidFill>
              </a:rPr>
              <a:t>2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2765A1-9F8F-2D0A-62D9-F13503CE7632}"/>
              </a:ext>
            </a:extLst>
          </p:cNvPr>
          <p:cNvSpPr txBox="1"/>
          <p:nvPr/>
        </p:nvSpPr>
        <p:spPr>
          <a:xfrm>
            <a:off x="3987801" y="45667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6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41E92A-81FB-8089-6551-BA152126BD05}"/>
              </a:ext>
            </a:extLst>
          </p:cNvPr>
          <p:cNvSpPr txBox="1"/>
          <p:nvPr/>
        </p:nvSpPr>
        <p:spPr>
          <a:xfrm>
            <a:off x="3987801" y="5355637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7 == </a:t>
            </a:r>
            <a:r>
              <a:rPr lang="en-CA" sz="4800">
                <a:solidFill>
                  <a:srgbClr val="FF0000"/>
                </a:solidFill>
              </a:rPr>
              <a:t>0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32AED-F616-6EF5-01D9-0C4541DF3294}"/>
              </a:ext>
            </a:extLst>
          </p:cNvPr>
          <p:cNvSpPr txBox="1"/>
          <p:nvPr/>
        </p:nvSpPr>
        <p:spPr>
          <a:xfrm>
            <a:off x="7857069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8 == </a:t>
            </a:r>
            <a:r>
              <a:rPr lang="en-CA" sz="4800">
                <a:solidFill>
                  <a:srgbClr val="FF0000"/>
                </a:solidFill>
              </a:rPr>
              <a:t>7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1BF19C-4455-D432-EBDB-F8C06A5DD258}"/>
              </a:ext>
            </a:extLst>
          </p:cNvPr>
          <p:cNvSpPr txBox="1"/>
          <p:nvPr/>
        </p:nvSpPr>
        <p:spPr>
          <a:xfrm>
            <a:off x="7857069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9 == </a:t>
            </a:r>
            <a:r>
              <a:rPr lang="en-CA" sz="4800">
                <a:solidFill>
                  <a:srgbClr val="FF0000"/>
                </a:solidFill>
              </a:rPr>
              <a:t>7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98CC0F-BCCD-492D-94D4-2E4789D5A2ED}"/>
              </a:ext>
            </a:extLst>
          </p:cNvPr>
          <p:cNvSpPr txBox="1"/>
          <p:nvPr/>
        </p:nvSpPr>
        <p:spPr>
          <a:xfrm>
            <a:off x="7857069" y="2200119"/>
            <a:ext cx="3579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10 == </a:t>
            </a:r>
            <a:r>
              <a:rPr lang="en-CA" sz="4800">
                <a:solidFill>
                  <a:srgbClr val="FF0000"/>
                </a:solidFill>
              </a:rPr>
              <a:t>??</a:t>
            </a:r>
            <a:r>
              <a:rPr lang="en-CA" sz="4800"/>
              <a:t> </a:t>
            </a:r>
            <a:endParaRPr lang="en-AU" sz="4800"/>
          </a:p>
        </p:txBody>
      </p:sp>
    </p:spTree>
    <p:extLst>
      <p:ext uri="{BB962C8B-B14F-4D97-AF65-F5344CB8AC3E}">
        <p14:creationId xmlns:p14="http://schemas.microsoft.com/office/powerpoint/2010/main" val="3744931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86FD0-96BC-8515-4F03-7B3B10978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CF9D-D9EE-4E58-B6FF-9FD87FF5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The Remainder Operator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95E99-3209-C556-107C-EDA190DF8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C2E56-1BD3-556D-86EE-7C34FE0D630C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 % A is how much is “left over” when A is divided into N.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91A845-8BAB-4FC6-310B-BC486CF3DC7E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1 == </a:t>
            </a:r>
            <a:r>
              <a:rPr lang="en-CA" sz="4800">
                <a:solidFill>
                  <a:srgbClr val="FF0000"/>
                </a:solidFill>
              </a:rPr>
              <a:t>0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ED60F-08DD-C63B-CE55-636A16090E0E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2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66DA63-B8AD-69BF-9763-6CB8A322E901}"/>
              </a:ext>
            </a:extLst>
          </p:cNvPr>
          <p:cNvSpPr txBox="1"/>
          <p:nvPr/>
        </p:nvSpPr>
        <p:spPr>
          <a:xfrm>
            <a:off x="3987801" y="220011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3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C76FF-248E-5ECB-3FE6-9A3CDEFC40F1}"/>
              </a:ext>
            </a:extLst>
          </p:cNvPr>
          <p:cNvSpPr txBox="1"/>
          <p:nvPr/>
        </p:nvSpPr>
        <p:spPr>
          <a:xfrm>
            <a:off x="3987801" y="298899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4 == </a:t>
            </a:r>
            <a:r>
              <a:rPr lang="en-CA" sz="4800">
                <a:solidFill>
                  <a:srgbClr val="FF0000"/>
                </a:solidFill>
              </a:rPr>
              <a:t>3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967929-A3D2-AB22-221A-C2E0145B03D4}"/>
              </a:ext>
            </a:extLst>
          </p:cNvPr>
          <p:cNvSpPr txBox="1"/>
          <p:nvPr/>
        </p:nvSpPr>
        <p:spPr>
          <a:xfrm>
            <a:off x="3987801" y="377787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5 == </a:t>
            </a:r>
            <a:r>
              <a:rPr lang="en-CA" sz="4800">
                <a:solidFill>
                  <a:srgbClr val="FF0000"/>
                </a:solidFill>
              </a:rPr>
              <a:t>2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334D76-6ACA-5889-DFFA-F7C8A526580D}"/>
              </a:ext>
            </a:extLst>
          </p:cNvPr>
          <p:cNvSpPr txBox="1"/>
          <p:nvPr/>
        </p:nvSpPr>
        <p:spPr>
          <a:xfrm>
            <a:off x="3987801" y="45667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6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4722E-D1AD-83D2-5FED-EB6C11CFA8A2}"/>
              </a:ext>
            </a:extLst>
          </p:cNvPr>
          <p:cNvSpPr txBox="1"/>
          <p:nvPr/>
        </p:nvSpPr>
        <p:spPr>
          <a:xfrm>
            <a:off x="3987801" y="5355637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7 == </a:t>
            </a:r>
            <a:r>
              <a:rPr lang="en-CA" sz="4800">
                <a:solidFill>
                  <a:srgbClr val="FF0000"/>
                </a:solidFill>
              </a:rPr>
              <a:t>0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45491E-B3CC-AA30-3A69-DEA86AF74D52}"/>
              </a:ext>
            </a:extLst>
          </p:cNvPr>
          <p:cNvSpPr txBox="1"/>
          <p:nvPr/>
        </p:nvSpPr>
        <p:spPr>
          <a:xfrm>
            <a:off x="7857069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8 == </a:t>
            </a:r>
            <a:r>
              <a:rPr lang="en-CA" sz="4800">
                <a:solidFill>
                  <a:srgbClr val="FF0000"/>
                </a:solidFill>
              </a:rPr>
              <a:t>7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942477-7C64-2E35-7887-DEC69B4C4174}"/>
              </a:ext>
            </a:extLst>
          </p:cNvPr>
          <p:cNvSpPr txBox="1"/>
          <p:nvPr/>
        </p:nvSpPr>
        <p:spPr>
          <a:xfrm>
            <a:off x="7857069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9 == </a:t>
            </a:r>
            <a:r>
              <a:rPr lang="en-CA" sz="4800">
                <a:solidFill>
                  <a:srgbClr val="FF0000"/>
                </a:solidFill>
              </a:rPr>
              <a:t>7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745872-0895-23CE-53F0-AE5DAF56B8AE}"/>
              </a:ext>
            </a:extLst>
          </p:cNvPr>
          <p:cNvSpPr txBox="1"/>
          <p:nvPr/>
        </p:nvSpPr>
        <p:spPr>
          <a:xfrm>
            <a:off x="7857069" y="2200119"/>
            <a:ext cx="3289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10 == </a:t>
            </a:r>
            <a:r>
              <a:rPr lang="en-CA" sz="4800">
                <a:solidFill>
                  <a:srgbClr val="FF0000"/>
                </a:solidFill>
              </a:rPr>
              <a:t>7</a:t>
            </a:r>
            <a:r>
              <a:rPr lang="en-CA" sz="4800"/>
              <a:t> </a:t>
            </a:r>
            <a:endParaRPr lang="en-AU" sz="4800"/>
          </a:p>
        </p:txBody>
      </p:sp>
    </p:spTree>
    <p:extLst>
      <p:ext uri="{BB962C8B-B14F-4D97-AF65-F5344CB8AC3E}">
        <p14:creationId xmlns:p14="http://schemas.microsoft.com/office/powerpoint/2010/main" val="320796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7176A-4504-9180-5244-BA50CCE2E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4C64-7498-6699-8274-632908118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The Remainder Operator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38D64-47B4-E22A-B826-75D97701A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713BD-0B4E-DC63-AC7C-52EF55490596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 % A is how much is “left over” when A is divided into N.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4AF4E-EE7C-75D1-C567-339C2B4A92F9}"/>
              </a:ext>
            </a:extLst>
          </p:cNvPr>
          <p:cNvSpPr txBox="1"/>
          <p:nvPr/>
        </p:nvSpPr>
        <p:spPr>
          <a:xfrm>
            <a:off x="4186584" y="2411402"/>
            <a:ext cx="3560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0 == </a:t>
            </a:r>
            <a:r>
              <a:rPr lang="en-CA" sz="4800">
                <a:solidFill>
                  <a:srgbClr val="FF0000"/>
                </a:solidFill>
              </a:rPr>
              <a:t>???</a:t>
            </a:r>
            <a:r>
              <a:rPr lang="en-CA" sz="4800"/>
              <a:t> </a:t>
            </a:r>
            <a:endParaRPr lang="en-AU" sz="4800"/>
          </a:p>
        </p:txBody>
      </p:sp>
    </p:spTree>
    <p:extLst>
      <p:ext uri="{BB962C8B-B14F-4D97-AF65-F5344CB8AC3E}">
        <p14:creationId xmlns:p14="http://schemas.microsoft.com/office/powerpoint/2010/main" val="2495630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9C65D-8D6E-529D-021D-C4299D6B6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6A8D-36DA-B3D3-788D-71D298A5B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The Remainder Operator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67A55-E045-D957-8DC1-B7FE0C35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DCC-90AF-8B16-25E6-714CB6079AA2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 % A is how much is “left over” when A is divided into N.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E843F-A3B4-4A1F-EDE2-26C36F18F4FB}"/>
              </a:ext>
            </a:extLst>
          </p:cNvPr>
          <p:cNvSpPr txBox="1"/>
          <p:nvPr/>
        </p:nvSpPr>
        <p:spPr>
          <a:xfrm>
            <a:off x="4186584" y="2411402"/>
            <a:ext cx="7222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0 == </a:t>
            </a:r>
            <a:r>
              <a:rPr lang="en-CA" sz="4800" err="1">
                <a:solidFill>
                  <a:srgbClr val="FF0000"/>
                </a:solidFill>
              </a:rPr>
              <a:t>ZeroDivisionError</a:t>
            </a:r>
            <a:r>
              <a:rPr lang="en-CA" sz="4800"/>
              <a:t> </a:t>
            </a:r>
            <a:endParaRPr lang="en-AU" sz="4800"/>
          </a:p>
        </p:txBody>
      </p:sp>
    </p:spTree>
    <p:extLst>
      <p:ext uri="{BB962C8B-B14F-4D97-AF65-F5344CB8AC3E}">
        <p14:creationId xmlns:p14="http://schemas.microsoft.com/office/powerpoint/2010/main" val="1015683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A4603-9A9A-53FD-D7E8-733571F0B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E3F3-073E-6F77-B9E8-6AEE4DA78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The Remainder Operator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AA9E4-9515-E2FC-FEBF-6196E9CE8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984A7-8F66-4D7D-5BCE-93E9B61D7650}"/>
              </a:ext>
            </a:extLst>
          </p:cNvPr>
          <p:cNvSpPr txBox="1"/>
          <p:nvPr/>
        </p:nvSpPr>
        <p:spPr>
          <a:xfrm>
            <a:off x="9441081" y="140035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N % A </a:t>
            </a:r>
            <a:r>
              <a:rPr lang="en-CA"/>
              <a:t>is how much is “left over” when A is divided into N.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9BA0C-C293-1E6E-DCAE-8703BB68FE60}"/>
              </a:ext>
            </a:extLst>
          </p:cNvPr>
          <p:cNvSpPr txBox="1"/>
          <p:nvPr/>
        </p:nvSpPr>
        <p:spPr>
          <a:xfrm>
            <a:off x="1641414" y="1401533"/>
            <a:ext cx="103002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/>
              <a:t>In a crowd of </a:t>
            </a:r>
            <a:r>
              <a:rPr lang="en-CA" sz="4000" b="1"/>
              <a:t>249</a:t>
            </a:r>
            <a:r>
              <a:rPr lang="en-CA" sz="4000"/>
              <a:t> people:</a:t>
            </a:r>
          </a:p>
          <a:p>
            <a:endParaRPr lang="en-CA" sz="4000"/>
          </a:p>
          <a:p>
            <a:pPr marL="342900" indent="-342900">
              <a:buFont typeface="+mj-lt"/>
              <a:buAutoNum type="arabicPeriod"/>
            </a:pPr>
            <a:r>
              <a:rPr lang="en-CA" sz="3200"/>
              <a:t>How many groups of exactly </a:t>
            </a:r>
            <a:r>
              <a:rPr lang="en-CA" sz="3200" b="1"/>
              <a:t>14</a:t>
            </a:r>
            <a:r>
              <a:rPr lang="en-CA" sz="3200"/>
              <a:t> people can be made?</a:t>
            </a:r>
          </a:p>
          <a:p>
            <a:endParaRPr lang="en-CA" sz="3200">
              <a:solidFill>
                <a:srgbClr val="FF0000"/>
              </a:solidFill>
            </a:endParaRPr>
          </a:p>
          <a:p>
            <a:endParaRPr lang="en-CA" sz="3200">
              <a:solidFill>
                <a:srgbClr val="FF0000"/>
              </a:solidFill>
            </a:endParaRPr>
          </a:p>
          <a:p>
            <a:endParaRPr lang="en-CA" sz="3200"/>
          </a:p>
          <a:p>
            <a:pPr marL="514350" indent="-514350">
              <a:buFont typeface="+mj-lt"/>
              <a:buAutoNum type="arabicPeriod" startAt="2"/>
            </a:pPr>
            <a:r>
              <a:rPr lang="en-CA" sz="3200"/>
              <a:t>How many people are left-over?</a:t>
            </a:r>
          </a:p>
        </p:txBody>
      </p:sp>
    </p:spTree>
    <p:extLst>
      <p:ext uri="{BB962C8B-B14F-4D97-AF65-F5344CB8AC3E}">
        <p14:creationId xmlns:p14="http://schemas.microsoft.com/office/powerpoint/2010/main" val="220672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C931-848B-61E7-A584-2A3E1478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The Remainder Operator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1E41C-B6E7-E15D-D7C1-06E4E8E5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A62E8-3DF2-8251-CBDB-1A09A68559D7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 % A is how much is “left over” when A is divided into N.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352C6-F5BE-E3C9-CA3C-283677BA85A6}"/>
              </a:ext>
            </a:extLst>
          </p:cNvPr>
          <p:cNvSpPr txBox="1"/>
          <p:nvPr/>
        </p:nvSpPr>
        <p:spPr>
          <a:xfrm>
            <a:off x="3987801" y="62235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1 == </a:t>
            </a:r>
            <a:r>
              <a:rPr lang="en-CA" sz="4800">
                <a:solidFill>
                  <a:srgbClr val="FF0000"/>
                </a:solidFill>
              </a:rPr>
              <a:t>??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FC1C15-29EE-5218-62ED-9663B9E9CA82}"/>
              </a:ext>
            </a:extLst>
          </p:cNvPr>
          <p:cNvSpPr txBox="1"/>
          <p:nvPr/>
        </p:nvSpPr>
        <p:spPr>
          <a:xfrm>
            <a:off x="7238510" y="71469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1 goes into 7 seven times, with </a:t>
            </a:r>
            <a:r>
              <a:rPr lang="en-CA" b="1"/>
              <a:t>0</a:t>
            </a:r>
            <a:r>
              <a:rPr lang="en-CA"/>
              <a:t> left over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892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E4FFA-CB71-0BEC-0473-88D796A6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0F3D-41B4-5BCD-79E5-A1430601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The Remainder Operator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20D66-1F16-E5EA-64DD-F17321634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534D3-F66A-A8C3-4318-4CBDD5C7503B}"/>
              </a:ext>
            </a:extLst>
          </p:cNvPr>
          <p:cNvSpPr txBox="1"/>
          <p:nvPr/>
        </p:nvSpPr>
        <p:spPr>
          <a:xfrm>
            <a:off x="9441081" y="140035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N % A </a:t>
            </a:r>
            <a:r>
              <a:rPr lang="en-CA"/>
              <a:t>is how much is “left over” when A is divided into N.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78C987-C887-524D-0F11-8B18995B9CD2}"/>
              </a:ext>
            </a:extLst>
          </p:cNvPr>
          <p:cNvSpPr txBox="1"/>
          <p:nvPr/>
        </p:nvSpPr>
        <p:spPr>
          <a:xfrm>
            <a:off x="1641414" y="1401533"/>
            <a:ext cx="103002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/>
              <a:t>In a crowd of </a:t>
            </a:r>
            <a:r>
              <a:rPr lang="en-CA" sz="4000" b="1"/>
              <a:t>249</a:t>
            </a:r>
            <a:r>
              <a:rPr lang="en-CA" sz="4000"/>
              <a:t> people:</a:t>
            </a:r>
          </a:p>
          <a:p>
            <a:endParaRPr lang="en-CA" sz="4000"/>
          </a:p>
          <a:p>
            <a:pPr marL="342900" indent="-342900">
              <a:buFont typeface="+mj-lt"/>
              <a:buAutoNum type="arabicPeriod"/>
            </a:pPr>
            <a:r>
              <a:rPr lang="en-CA" sz="3200"/>
              <a:t>How many groups of exactly </a:t>
            </a:r>
            <a:r>
              <a:rPr lang="en-CA" sz="3200" b="1"/>
              <a:t>14</a:t>
            </a:r>
            <a:r>
              <a:rPr lang="en-CA" sz="3200"/>
              <a:t> people can be made?</a:t>
            </a:r>
          </a:p>
          <a:p>
            <a:r>
              <a:rPr lang="en-CA" sz="3200">
                <a:solidFill>
                  <a:srgbClr val="FF0000"/>
                </a:solidFill>
              </a:rPr>
              <a:t>&gt;&gt;&gt; 249 // 14</a:t>
            </a:r>
            <a:br>
              <a:rPr lang="en-CA" sz="3200">
                <a:solidFill>
                  <a:srgbClr val="FF0000"/>
                </a:solidFill>
              </a:rPr>
            </a:br>
            <a:r>
              <a:rPr lang="en-CA" sz="3200">
                <a:solidFill>
                  <a:srgbClr val="FF0000"/>
                </a:solidFill>
              </a:rPr>
              <a:t>17</a:t>
            </a:r>
            <a:br>
              <a:rPr lang="en-CA" sz="3200"/>
            </a:br>
            <a:endParaRPr lang="en-CA" sz="3200"/>
          </a:p>
          <a:p>
            <a:pPr marL="514350" indent="-514350">
              <a:buFont typeface="+mj-lt"/>
              <a:buAutoNum type="arabicPeriod" startAt="2"/>
            </a:pPr>
            <a:r>
              <a:rPr lang="en-CA" sz="3200"/>
              <a:t>How many people are left-over?</a:t>
            </a:r>
          </a:p>
        </p:txBody>
      </p:sp>
    </p:spTree>
    <p:extLst>
      <p:ext uri="{BB962C8B-B14F-4D97-AF65-F5344CB8AC3E}">
        <p14:creationId xmlns:p14="http://schemas.microsoft.com/office/powerpoint/2010/main" val="3982967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05350-FBAD-032C-EAEB-09EDF3EC7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6079-736B-B9A8-EF9D-C8FF13AB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The Remainder Operator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9B1F8-01AD-800A-1C05-287B292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AEDCE-FD84-2F45-D926-2B946CB303B0}"/>
              </a:ext>
            </a:extLst>
          </p:cNvPr>
          <p:cNvSpPr txBox="1"/>
          <p:nvPr/>
        </p:nvSpPr>
        <p:spPr>
          <a:xfrm>
            <a:off x="9441081" y="140035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N % A </a:t>
            </a:r>
            <a:r>
              <a:rPr lang="en-CA"/>
              <a:t>is how much is “left over” when A is divided into N.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CF999-FC36-09C5-3767-F0940FC8275E}"/>
              </a:ext>
            </a:extLst>
          </p:cNvPr>
          <p:cNvSpPr txBox="1"/>
          <p:nvPr/>
        </p:nvSpPr>
        <p:spPr>
          <a:xfrm>
            <a:off x="1641414" y="1401533"/>
            <a:ext cx="1030026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/>
              <a:t>In a crowd of </a:t>
            </a:r>
            <a:r>
              <a:rPr lang="en-CA" sz="4000" b="1"/>
              <a:t>249</a:t>
            </a:r>
            <a:r>
              <a:rPr lang="en-CA" sz="4000"/>
              <a:t> people:</a:t>
            </a:r>
          </a:p>
          <a:p>
            <a:endParaRPr lang="en-CA" sz="4000"/>
          </a:p>
          <a:p>
            <a:pPr marL="342900" indent="-342900">
              <a:buFont typeface="+mj-lt"/>
              <a:buAutoNum type="arabicPeriod"/>
            </a:pPr>
            <a:r>
              <a:rPr lang="en-CA" sz="3200"/>
              <a:t>How many groups of exactly </a:t>
            </a:r>
            <a:r>
              <a:rPr lang="en-CA" sz="3200" b="1"/>
              <a:t>14</a:t>
            </a:r>
            <a:r>
              <a:rPr lang="en-CA" sz="3200"/>
              <a:t> people can be made?</a:t>
            </a:r>
          </a:p>
          <a:p>
            <a:r>
              <a:rPr lang="en-CA" sz="3200">
                <a:solidFill>
                  <a:srgbClr val="FF0000"/>
                </a:solidFill>
              </a:rPr>
              <a:t>&gt;&gt;&gt; 249 // 14</a:t>
            </a:r>
            <a:br>
              <a:rPr lang="en-CA" sz="3200">
                <a:solidFill>
                  <a:srgbClr val="FF0000"/>
                </a:solidFill>
              </a:rPr>
            </a:br>
            <a:r>
              <a:rPr lang="en-CA" sz="3200">
                <a:solidFill>
                  <a:srgbClr val="FF0000"/>
                </a:solidFill>
              </a:rPr>
              <a:t>17</a:t>
            </a:r>
            <a:br>
              <a:rPr lang="en-CA" sz="3200"/>
            </a:br>
            <a:endParaRPr lang="en-CA" sz="3200"/>
          </a:p>
          <a:p>
            <a:pPr marL="514350" indent="-514350">
              <a:buFont typeface="+mj-lt"/>
              <a:buAutoNum type="arabicPeriod" startAt="2"/>
            </a:pPr>
            <a:r>
              <a:rPr lang="en-CA" sz="3200"/>
              <a:t>How many people are left-over?</a:t>
            </a:r>
          </a:p>
          <a:p>
            <a:r>
              <a:rPr lang="en-CA" sz="3200">
                <a:solidFill>
                  <a:srgbClr val="FF0000"/>
                </a:solidFill>
              </a:rPr>
              <a:t>&gt;&gt;&gt; 249 % 14</a:t>
            </a:r>
            <a:br>
              <a:rPr lang="en-CA" sz="3200">
                <a:solidFill>
                  <a:srgbClr val="FF0000"/>
                </a:solidFill>
              </a:rPr>
            </a:br>
            <a:r>
              <a:rPr lang="en-CA" sz="3200">
                <a:solidFill>
                  <a:srgbClr val="FF0000"/>
                </a:solidFill>
              </a:rPr>
              <a:t>11</a:t>
            </a:r>
            <a:endParaRPr lang="en-AU" sz="320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513EF9-B47A-67ED-A879-FCA6EC8BFB73}"/>
              </a:ext>
            </a:extLst>
          </p:cNvPr>
          <p:cNvSpPr txBox="1"/>
          <p:nvPr/>
        </p:nvSpPr>
        <p:spPr>
          <a:xfrm>
            <a:off x="8853207" y="5538475"/>
            <a:ext cx="250059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14 * 17 + 11 = 249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6174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EDF89-52CA-C47C-1EE1-861B9FE0E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7F4F-C1C4-7989-59E6-CEF2CC37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The Remainder Operator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211BB-EA58-2F39-E7FE-A09F12D7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C06DD8-02A1-A733-5A59-EAB9B22E5D40}"/>
              </a:ext>
            </a:extLst>
          </p:cNvPr>
          <p:cNvSpPr txBox="1"/>
          <p:nvPr/>
        </p:nvSpPr>
        <p:spPr>
          <a:xfrm>
            <a:off x="9441081" y="140035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N % A </a:t>
            </a:r>
            <a:r>
              <a:rPr lang="en-CA"/>
              <a:t>is how much is “left over” when A is divided into N.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83F5A-8736-F857-10CC-A3BEFD16D2CF}"/>
              </a:ext>
            </a:extLst>
          </p:cNvPr>
          <p:cNvSpPr txBox="1"/>
          <p:nvPr/>
        </p:nvSpPr>
        <p:spPr>
          <a:xfrm>
            <a:off x="1641414" y="1401533"/>
            <a:ext cx="103002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>
                <a:solidFill>
                  <a:srgbClr val="FF0000"/>
                </a:solidFill>
                <a:latin typeface="Consolas" panose="020B0609020204030204" pitchFamily="49" charset="0"/>
              </a:rPr>
              <a:t>N % 2 == 0</a:t>
            </a:r>
            <a:br>
              <a:rPr lang="en-CA" sz="3200">
                <a:solidFill>
                  <a:srgbClr val="FF0000"/>
                </a:solidFill>
              </a:rPr>
            </a:br>
            <a:r>
              <a:rPr lang="en-CA" sz="3200"/>
              <a:t>means </a:t>
            </a:r>
            <a:r>
              <a:rPr lang="en-CA" sz="3200" b="1"/>
              <a:t>N</a:t>
            </a:r>
            <a:r>
              <a:rPr lang="en-CA" sz="3200"/>
              <a:t> is </a:t>
            </a:r>
            <a:r>
              <a:rPr lang="en-CA" sz="3200" b="1"/>
              <a:t>even</a:t>
            </a:r>
            <a:r>
              <a:rPr lang="en-CA" sz="3200"/>
              <a:t>, i.e. </a:t>
            </a:r>
            <a:r>
              <a:rPr lang="en-CA" sz="3200" b="1"/>
              <a:t>0</a:t>
            </a:r>
            <a:r>
              <a:rPr lang="en-CA" sz="3200"/>
              <a:t> left-over when dividing by 2</a:t>
            </a:r>
            <a:br>
              <a:rPr lang="en-CA" sz="3200"/>
            </a:br>
            <a:endParaRPr lang="en-CA" sz="3200"/>
          </a:p>
          <a:p>
            <a:r>
              <a:rPr lang="en-CA" sz="3200" b="1">
                <a:solidFill>
                  <a:srgbClr val="FF0000"/>
                </a:solidFill>
                <a:latin typeface="Consolas" panose="020B0609020204030204" pitchFamily="49" charset="0"/>
              </a:rPr>
              <a:t>N % 2 == 1</a:t>
            </a:r>
            <a:br>
              <a:rPr lang="en-CA" sz="3200"/>
            </a:br>
            <a:r>
              <a:rPr lang="en-CA" sz="3200"/>
              <a:t>means </a:t>
            </a:r>
            <a:r>
              <a:rPr lang="en-CA" sz="3200" b="1"/>
              <a:t>N</a:t>
            </a:r>
            <a:r>
              <a:rPr lang="en-CA" sz="3200"/>
              <a:t> is </a:t>
            </a:r>
            <a:r>
              <a:rPr lang="en-CA" sz="3200" b="1"/>
              <a:t>odd</a:t>
            </a:r>
            <a:r>
              <a:rPr lang="en-CA" sz="3200"/>
              <a:t>, i.e. </a:t>
            </a:r>
            <a:r>
              <a:rPr lang="en-CA" sz="3200" b="1"/>
              <a:t>1</a:t>
            </a:r>
            <a:r>
              <a:rPr lang="en-CA" sz="3200"/>
              <a:t> left-over when dividing by 2</a:t>
            </a:r>
            <a:br>
              <a:rPr lang="en-CA" sz="3200"/>
            </a:br>
            <a:endParaRPr lang="en-CA" sz="3200"/>
          </a:p>
          <a:p>
            <a:r>
              <a:rPr lang="en-CA" sz="3200" b="1">
                <a:solidFill>
                  <a:srgbClr val="FF0000"/>
                </a:solidFill>
                <a:latin typeface="Consolas" panose="020B0609020204030204" pitchFamily="49" charset="0"/>
              </a:rPr>
              <a:t>N % 10</a:t>
            </a:r>
            <a:br>
              <a:rPr lang="en-CA" sz="3200"/>
            </a:br>
            <a:r>
              <a:rPr lang="en-CA" sz="3200"/>
              <a:t>the right-most digit of </a:t>
            </a:r>
            <a:r>
              <a:rPr lang="en-CA" sz="3200" b="1"/>
              <a:t>N</a:t>
            </a:r>
            <a:br>
              <a:rPr lang="en-CA" sz="3200"/>
            </a:br>
            <a:r>
              <a:rPr lang="en-CA" sz="3200"/>
              <a:t>e.g. 346 % 10 == 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200"/>
          </a:p>
        </p:txBody>
      </p:sp>
    </p:spTree>
    <p:extLst>
      <p:ext uri="{BB962C8B-B14F-4D97-AF65-F5344CB8AC3E}">
        <p14:creationId xmlns:p14="http://schemas.microsoft.com/office/powerpoint/2010/main" val="2317714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A0E7D-4680-EAF9-2C23-502BA44C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CA" sz="5400"/>
              <a:t>George Boole</a:t>
            </a:r>
            <a:br>
              <a:rPr lang="en-CA" sz="5400"/>
            </a:br>
            <a:r>
              <a:rPr lang="en-CA" sz="5400"/>
              <a:t>1815 - 1864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05C1C3F-7403-703F-2967-D9F5A909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4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2AB64-2B1A-2034-1DD2-792391A1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CA" sz="3200"/>
              <a:t>British mathematician an philosopher</a:t>
            </a:r>
          </a:p>
          <a:p>
            <a:r>
              <a:rPr lang="en-CA" sz="3200"/>
              <a:t>Formalized the propositional logic into the form we still use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D8CF8-7E10-E265-2120-E19089DA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A0A0CD-12E5-4065-8C87-26D031211F61}" type="slidenum">
              <a:rPr lang="en-AU" smtClean="0"/>
              <a:pPr>
                <a:spcAft>
                  <a:spcPts val="600"/>
                </a:spcAft>
              </a:pPr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8190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DD8F5-B975-30B0-18A5-F8E372646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471E-FD1E-F62E-1944-2FF98E592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/>
              <a:t>Boolean</a:t>
            </a:r>
            <a:br>
              <a:rPr lang="en-CA"/>
            </a:br>
            <a:r>
              <a:rPr lang="en-CA"/>
              <a:t>Expressions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60FD7-1488-72B0-3748-AB6A612D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6F043-816C-CEBA-57B3-F1D9FB66C439}"/>
              </a:ext>
            </a:extLst>
          </p:cNvPr>
          <p:cNvSpPr txBox="1"/>
          <p:nvPr/>
        </p:nvSpPr>
        <p:spPr>
          <a:xfrm>
            <a:off x="9397511" y="337230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Boolean expression </a:t>
            </a:r>
            <a:r>
              <a:rPr lang="en-CA"/>
              <a:t>is any expression that evaluates to either </a:t>
            </a:r>
            <a:r>
              <a:rPr lang="en-CA">
                <a:latin typeface="Consolas" panose="020B0609020204030204" pitchFamily="49" charset="0"/>
              </a:rPr>
              <a:t>True</a:t>
            </a:r>
            <a:r>
              <a:rPr lang="en-CA"/>
              <a:t> or </a:t>
            </a:r>
            <a:r>
              <a:rPr lang="en-CA">
                <a:latin typeface="Consolas" panose="020B0609020204030204" pitchFamily="49" charset="0"/>
              </a:rPr>
              <a:t>False</a:t>
            </a:r>
            <a:endParaRPr lang="en-AU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0505B-806A-5C78-E142-AF4257F5B62A}"/>
              </a:ext>
            </a:extLst>
          </p:cNvPr>
          <p:cNvSpPr txBox="1"/>
          <p:nvPr/>
        </p:nvSpPr>
        <p:spPr>
          <a:xfrm>
            <a:off x="3987801" y="622359"/>
            <a:ext cx="322876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>
                <a:latin typeface="Consolas" panose="020B0609020204030204" pitchFamily="49" charset="0"/>
              </a:rPr>
              <a:t>&gt;&gt;&gt; True</a:t>
            </a:r>
            <a:br>
              <a:rPr lang="en-CA" sz="4800">
                <a:latin typeface="Consolas" panose="020B0609020204030204" pitchFamily="49" charset="0"/>
              </a:rPr>
            </a:br>
            <a:r>
              <a:rPr lang="en-CA" sz="4800" err="1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br>
              <a:rPr lang="en-CA" sz="4800">
                <a:latin typeface="Consolas" panose="020B0609020204030204" pitchFamily="49" charset="0"/>
              </a:rPr>
            </a:b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latin typeface="Consolas" panose="020B0609020204030204" pitchFamily="49" charset="0"/>
              </a:rPr>
              <a:t>&gt;&gt;&gt; False</a:t>
            </a:r>
          </a:p>
          <a:p>
            <a:r>
              <a:rPr lang="en-CA" sz="48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en-CA" sz="4800">
                <a:latin typeface="Consolas" panose="020B0609020204030204" pitchFamily="49" charset="0"/>
              </a:rPr>
              <a:t> </a:t>
            </a:r>
            <a:endParaRPr lang="en-AU" sz="480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E98D81-CE7E-A4B5-C205-C4BAC258A0A6}"/>
                  </a:ext>
                </a:extLst>
              </p14:cNvPr>
              <p14:cNvContentPartPr/>
              <p14:nvPr/>
            </p14:nvContentPartPr>
            <p14:xfrm>
              <a:off x="5565960" y="1239840"/>
              <a:ext cx="1217520" cy="9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E98D81-CE7E-A4B5-C205-C4BAC258A0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6600" y="1230480"/>
                <a:ext cx="1236240" cy="11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1055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67521-8C63-9CD7-E0F2-1582F6478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7B29-4F63-073C-4C7F-97C1869B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/>
              <a:t>Boolean</a:t>
            </a:r>
            <a:br>
              <a:rPr lang="en-CA"/>
            </a:br>
            <a:r>
              <a:rPr lang="en-CA"/>
              <a:t>Expressions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561FA-5A57-01F3-6E6A-46F8DB10C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4966D-FC6C-59A4-566B-C60D0C6F48E0}"/>
              </a:ext>
            </a:extLst>
          </p:cNvPr>
          <p:cNvSpPr txBox="1"/>
          <p:nvPr/>
        </p:nvSpPr>
        <p:spPr>
          <a:xfrm>
            <a:off x="9397511" y="337230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Boolean expression </a:t>
            </a:r>
            <a:r>
              <a:rPr lang="en-CA"/>
              <a:t>is any expression that evaluates to either </a:t>
            </a:r>
            <a:r>
              <a:rPr lang="en-CA">
                <a:latin typeface="Consolas" panose="020B0609020204030204" pitchFamily="49" charset="0"/>
              </a:rPr>
              <a:t>True</a:t>
            </a:r>
            <a:r>
              <a:rPr lang="en-CA"/>
              <a:t> or </a:t>
            </a:r>
            <a:r>
              <a:rPr lang="en-CA">
                <a:latin typeface="Consolas" panose="020B0609020204030204" pitchFamily="49" charset="0"/>
              </a:rPr>
              <a:t>False</a:t>
            </a:r>
            <a:endParaRPr lang="en-AU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3B985D-DD8E-622F-0D52-82B685AB44E5}"/>
              </a:ext>
            </a:extLst>
          </p:cNvPr>
          <p:cNvSpPr txBox="1"/>
          <p:nvPr/>
        </p:nvSpPr>
        <p:spPr>
          <a:xfrm>
            <a:off x="3987801" y="622359"/>
            <a:ext cx="356700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>
                <a:latin typeface="Consolas" panose="020B0609020204030204" pitchFamily="49" charset="0"/>
              </a:rPr>
              <a:t>&gt;&gt;&gt; 2 == 2</a:t>
            </a: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br>
              <a:rPr lang="en-CA" sz="4800">
                <a:latin typeface="Consolas" panose="020B0609020204030204" pitchFamily="49" charset="0"/>
              </a:rPr>
            </a:b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latin typeface="Consolas" panose="020B0609020204030204" pitchFamily="49" charset="0"/>
              </a:rPr>
              <a:t>&gt;&gt;&gt; 5 == 4</a:t>
            </a:r>
          </a:p>
          <a:p>
            <a:r>
              <a:rPr lang="en-CA" sz="48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en-CA" sz="4800">
                <a:latin typeface="Consolas" panose="020B0609020204030204" pitchFamily="49" charset="0"/>
              </a:rPr>
              <a:t> </a:t>
            </a:r>
            <a:endParaRPr lang="en-AU" sz="480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B50C3B2-59AA-F22B-83DE-7E3694D3D674}"/>
                  </a:ext>
                </a:extLst>
              </p14:cNvPr>
              <p14:cNvContentPartPr/>
              <p14:nvPr/>
            </p14:nvContentPartPr>
            <p14:xfrm>
              <a:off x="5927040" y="547200"/>
              <a:ext cx="1123200" cy="3149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B50C3B2-59AA-F22B-83DE-7E3694D3D6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7680" y="537840"/>
                <a:ext cx="1141920" cy="316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3788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45AA3-3A47-3C90-36FA-D3A60D723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86D6F-4B5B-3762-B514-72586262B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/>
              <a:t>Boolean</a:t>
            </a:r>
            <a:br>
              <a:rPr lang="en-CA"/>
            </a:br>
            <a:r>
              <a:rPr lang="en-CA"/>
              <a:t>Expressions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7C30E-84AB-7E50-73E2-7A0B0982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0A26-6918-503D-42A8-72EA9B56DFA6}"/>
              </a:ext>
            </a:extLst>
          </p:cNvPr>
          <p:cNvSpPr txBox="1"/>
          <p:nvPr/>
        </p:nvSpPr>
        <p:spPr>
          <a:xfrm>
            <a:off x="9397511" y="337230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Boolean expression </a:t>
            </a:r>
            <a:r>
              <a:rPr lang="en-CA"/>
              <a:t>is any expression that evaluates to either </a:t>
            </a:r>
            <a:r>
              <a:rPr lang="en-CA">
                <a:latin typeface="Consolas" panose="020B0609020204030204" pitchFamily="49" charset="0"/>
              </a:rPr>
              <a:t>True</a:t>
            </a:r>
            <a:r>
              <a:rPr lang="en-CA"/>
              <a:t> or </a:t>
            </a:r>
            <a:r>
              <a:rPr lang="en-CA">
                <a:latin typeface="Consolas" panose="020B0609020204030204" pitchFamily="49" charset="0"/>
              </a:rPr>
              <a:t>False</a:t>
            </a:r>
            <a:endParaRPr lang="en-AU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A2C5EF-9E3A-DB2B-11BC-AF91EF8FCA8B}"/>
              </a:ext>
            </a:extLst>
          </p:cNvPr>
          <p:cNvSpPr txBox="1"/>
          <p:nvPr/>
        </p:nvSpPr>
        <p:spPr>
          <a:xfrm>
            <a:off x="2353734" y="1680692"/>
            <a:ext cx="830227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>
                <a:latin typeface="Consolas" panose="020B0609020204030204" pitchFamily="49" charset="0"/>
              </a:rPr>
              <a:t>&gt;&gt;&gt; 1 + 3 == 4 * (2 – 1)</a:t>
            </a: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br>
              <a:rPr lang="en-CA" sz="4800">
                <a:latin typeface="Consolas" panose="020B0609020204030204" pitchFamily="49" charset="0"/>
              </a:rPr>
            </a:b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latin typeface="Consolas" panose="020B0609020204030204" pitchFamily="49" charset="0"/>
              </a:rPr>
              <a:t>&gt;&gt;&gt; 1 + 3 == 3 - 1</a:t>
            </a:r>
          </a:p>
          <a:p>
            <a:r>
              <a:rPr lang="en-CA" sz="48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en-CA" sz="4800">
                <a:latin typeface="Consolas" panose="020B0609020204030204" pitchFamily="49" charset="0"/>
              </a:rPr>
              <a:t> </a:t>
            </a:r>
            <a:endParaRPr lang="en-AU" sz="480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9191B04-2B5E-43EC-7418-621FECC7DDFA}"/>
                  </a:ext>
                </a:extLst>
              </p14:cNvPr>
              <p14:cNvContentPartPr/>
              <p14:nvPr/>
            </p14:nvContentPartPr>
            <p14:xfrm>
              <a:off x="3689640" y="905760"/>
              <a:ext cx="7094520" cy="3760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9191B04-2B5E-43EC-7418-621FECC7DD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0280" y="896400"/>
                <a:ext cx="7113240" cy="37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3866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4CFC9-1238-75C0-6CAF-891C91879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99EE-EEA7-2A2B-E274-3492B4E14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/>
              <a:t>Boolean</a:t>
            </a:r>
            <a:br>
              <a:rPr lang="en-CA"/>
            </a:br>
            <a:r>
              <a:rPr lang="en-CA"/>
              <a:t>Expressions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60B77-1F81-117B-75AA-6AAA6784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EBBF-3117-48B9-027C-59DC264C8425}"/>
              </a:ext>
            </a:extLst>
          </p:cNvPr>
          <p:cNvSpPr txBox="1"/>
          <p:nvPr/>
        </p:nvSpPr>
        <p:spPr>
          <a:xfrm>
            <a:off x="9397511" y="337230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Boolean expression </a:t>
            </a:r>
            <a:r>
              <a:rPr lang="en-CA"/>
              <a:t>is any expression that evaluates to either </a:t>
            </a:r>
            <a:r>
              <a:rPr lang="en-CA">
                <a:latin typeface="Consolas" panose="020B0609020204030204" pitchFamily="49" charset="0"/>
              </a:rPr>
              <a:t>True</a:t>
            </a:r>
            <a:r>
              <a:rPr lang="en-CA"/>
              <a:t> or </a:t>
            </a:r>
            <a:r>
              <a:rPr lang="en-CA">
                <a:latin typeface="Consolas" panose="020B0609020204030204" pitchFamily="49" charset="0"/>
              </a:rPr>
              <a:t>False</a:t>
            </a:r>
            <a:endParaRPr lang="en-AU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B0CB5-9086-A713-27B3-EF6E58CF25B9}"/>
              </a:ext>
            </a:extLst>
          </p:cNvPr>
          <p:cNvSpPr txBox="1"/>
          <p:nvPr/>
        </p:nvSpPr>
        <p:spPr>
          <a:xfrm>
            <a:off x="3014196" y="1756892"/>
            <a:ext cx="661110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>
                <a:latin typeface="Consolas" panose="020B0609020204030204" pitchFamily="49" charset="0"/>
              </a:rPr>
              <a:t>&gt;&gt;&gt; 'up' == 'up'</a:t>
            </a: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br>
              <a:rPr lang="en-CA" sz="4800">
                <a:latin typeface="Consolas" panose="020B0609020204030204" pitchFamily="49" charset="0"/>
              </a:rPr>
            </a:b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latin typeface="Consolas" panose="020B0609020204030204" pitchFamily="49" charset="0"/>
              </a:rPr>
              <a:t>&gt;&gt;&gt; 'cat ' == 'cat'</a:t>
            </a:r>
          </a:p>
          <a:p>
            <a:r>
              <a:rPr lang="en-CA" sz="48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en-CA" sz="4800">
                <a:latin typeface="Consolas" panose="020B0609020204030204" pitchFamily="49" charset="0"/>
              </a:rPr>
              <a:t> </a:t>
            </a:r>
            <a:endParaRPr lang="en-AU" sz="480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A6BB48-F62C-52A3-3D84-5DEFBE378F06}"/>
                  </a:ext>
                </a:extLst>
              </p14:cNvPr>
              <p14:cNvContentPartPr/>
              <p14:nvPr/>
            </p14:nvContentPartPr>
            <p14:xfrm>
              <a:off x="5927040" y="4497120"/>
              <a:ext cx="281880" cy="98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A6BB48-F62C-52A3-3D84-5DEFBE378F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7680" y="4487760"/>
                <a:ext cx="300600" cy="11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2349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3E097-7950-CB1F-A094-DA1115F93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94B1-D938-EF15-225B-4F8285E4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/>
              <a:t>Boolean</a:t>
            </a:r>
            <a:br>
              <a:rPr lang="en-CA"/>
            </a:br>
            <a:r>
              <a:rPr lang="en-CA"/>
              <a:t>Expressions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55132-0DAC-D8F3-7413-25E51CAD4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4388E-386D-1FB0-8142-BD5F889010E8}"/>
              </a:ext>
            </a:extLst>
          </p:cNvPr>
          <p:cNvSpPr txBox="1"/>
          <p:nvPr/>
        </p:nvSpPr>
        <p:spPr>
          <a:xfrm>
            <a:off x="9397511" y="337230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Boolean expression </a:t>
            </a:r>
            <a:r>
              <a:rPr lang="en-CA"/>
              <a:t>is any expression that evaluates to either </a:t>
            </a:r>
            <a:r>
              <a:rPr lang="en-CA">
                <a:latin typeface="Consolas" panose="020B0609020204030204" pitchFamily="49" charset="0"/>
              </a:rPr>
              <a:t>True</a:t>
            </a:r>
            <a:r>
              <a:rPr lang="en-CA"/>
              <a:t> or </a:t>
            </a:r>
            <a:r>
              <a:rPr lang="en-CA">
                <a:latin typeface="Consolas" panose="020B0609020204030204" pitchFamily="49" charset="0"/>
              </a:rPr>
              <a:t>False</a:t>
            </a:r>
            <a:endParaRPr lang="en-AU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36D3EE-8B46-EEBE-1B0E-8D60EDE6C11C}"/>
              </a:ext>
            </a:extLst>
          </p:cNvPr>
          <p:cNvSpPr txBox="1"/>
          <p:nvPr/>
        </p:nvSpPr>
        <p:spPr>
          <a:xfrm>
            <a:off x="3014196" y="1756892"/>
            <a:ext cx="897874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>
                <a:latin typeface="Consolas" panose="020B0609020204030204" pitchFamily="49" charset="0"/>
              </a:rPr>
              <a:t>&gt;&gt;&gt; 'cat' + 's' == 'cats'</a:t>
            </a: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br>
              <a:rPr lang="en-CA" sz="4800">
                <a:latin typeface="Consolas" panose="020B0609020204030204" pitchFamily="49" charset="0"/>
              </a:rPr>
            </a:b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latin typeface="Consolas" panose="020B0609020204030204" pitchFamily="49" charset="0"/>
              </a:rPr>
              <a:t>&gt;&gt;&gt; 3 * 'a' == 'a' + '</a:t>
            </a:r>
            <a:r>
              <a:rPr lang="en-CA" sz="4800" err="1">
                <a:latin typeface="Consolas" panose="020B0609020204030204" pitchFamily="49" charset="0"/>
              </a:rPr>
              <a:t>aaa</a:t>
            </a:r>
            <a:r>
              <a:rPr lang="en-CA" sz="4800">
                <a:latin typeface="Consolas" panose="020B0609020204030204" pitchFamily="49" charset="0"/>
              </a:rPr>
              <a:t>'</a:t>
            </a:r>
          </a:p>
          <a:p>
            <a:r>
              <a:rPr lang="en-CA" sz="48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en-CA" sz="4800">
                <a:latin typeface="Consolas" panose="020B0609020204030204" pitchFamily="49" charset="0"/>
              </a:rPr>
              <a:t> </a:t>
            </a:r>
            <a:endParaRPr lang="en-AU" sz="480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0865574-3D83-3BDC-21FA-DC04C65066E1}"/>
                  </a:ext>
                </a:extLst>
              </p14:cNvPr>
              <p14:cNvContentPartPr/>
              <p14:nvPr/>
            </p14:nvContentPartPr>
            <p14:xfrm>
              <a:off x="4686120" y="860040"/>
              <a:ext cx="6632280" cy="2837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0865574-3D83-3BDC-21FA-DC04C65066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6760" y="850680"/>
                <a:ext cx="6651000" cy="28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5376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AD21C-AA36-C1D4-4A65-37D48A22B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82BED-AE66-E6E0-3C89-62EC0A1A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/>
              <a:t>Boolean</a:t>
            </a:r>
            <a:br>
              <a:rPr lang="en-CA"/>
            </a:br>
            <a:r>
              <a:rPr lang="en-CA"/>
              <a:t>Expressions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3906D-1EE3-725E-AE8F-C2960270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3ACB6-4A6F-F47E-0B7D-D06680A920A3}"/>
              </a:ext>
            </a:extLst>
          </p:cNvPr>
          <p:cNvSpPr txBox="1"/>
          <p:nvPr/>
        </p:nvSpPr>
        <p:spPr>
          <a:xfrm>
            <a:off x="9397511" y="337230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Boolean expression </a:t>
            </a:r>
            <a:r>
              <a:rPr lang="en-CA"/>
              <a:t>is any expression that evaluates to either </a:t>
            </a:r>
            <a:r>
              <a:rPr lang="en-CA">
                <a:latin typeface="Consolas" panose="020B0609020204030204" pitchFamily="49" charset="0"/>
              </a:rPr>
              <a:t>True</a:t>
            </a:r>
            <a:r>
              <a:rPr lang="en-CA"/>
              <a:t> or </a:t>
            </a:r>
            <a:r>
              <a:rPr lang="en-CA">
                <a:latin typeface="Consolas" panose="020B0609020204030204" pitchFamily="49" charset="0"/>
              </a:rPr>
              <a:t>False</a:t>
            </a:r>
            <a:endParaRPr lang="en-AU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D5DCC-F89B-FB64-7D2C-FEC8FEED16E5}"/>
              </a:ext>
            </a:extLst>
          </p:cNvPr>
          <p:cNvSpPr txBox="1"/>
          <p:nvPr/>
        </p:nvSpPr>
        <p:spPr>
          <a:xfrm>
            <a:off x="3437531" y="1315465"/>
            <a:ext cx="559640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>
                <a:latin typeface="Consolas" panose="020B0609020204030204" pitchFamily="49" charset="0"/>
              </a:rPr>
              <a:t>a = 2</a:t>
            </a:r>
          </a:p>
          <a:p>
            <a:r>
              <a:rPr lang="en-CA" sz="4800">
                <a:latin typeface="Consolas" panose="020B0609020204030204" pitchFamily="49" charset="0"/>
              </a:rPr>
              <a:t>b = 3</a:t>
            </a:r>
          </a:p>
          <a:p>
            <a:endParaRPr lang="en-CA" sz="4800">
              <a:latin typeface="Consolas" panose="020B0609020204030204" pitchFamily="49" charset="0"/>
            </a:endParaRPr>
          </a:p>
          <a:p>
            <a:r>
              <a:rPr lang="en-CA" sz="4800">
                <a:latin typeface="Consolas" panose="020B0609020204030204" pitchFamily="49" charset="0"/>
              </a:rPr>
              <a:t>&gt;&gt;&gt; a == b</a:t>
            </a: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latin typeface="Consolas" panose="020B0609020204030204" pitchFamily="49" charset="0"/>
              </a:rPr>
              <a:t>&gt;&gt;&gt; 2*a == b + 1</a:t>
            </a:r>
          </a:p>
          <a:p>
            <a:r>
              <a:rPr lang="en-CA" sz="48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endParaRPr lang="en-AU" sz="4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AC791E7-2D43-E460-FC38-DD4FBEE76500}"/>
                  </a:ext>
                </a:extLst>
              </p14:cNvPr>
              <p14:cNvContentPartPr/>
              <p14:nvPr/>
            </p14:nvContentPartPr>
            <p14:xfrm>
              <a:off x="4918680" y="2144520"/>
              <a:ext cx="7271640" cy="4022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AC791E7-2D43-E460-FC38-DD4FBEE765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9320" y="2135160"/>
                <a:ext cx="7290360" cy="40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8214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E71BF-2E69-2BE9-5120-4B291EC3F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E4DF-C132-2886-4780-1354F96C6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The Remainder Operator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A8CE6-E450-E816-3FF6-25FDF863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6207A-8A1A-D87C-C2AA-1839C25E6ED8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 % A is how much is “left over” when A is divided into N.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13BDE-D0BE-B8F1-7991-A41F9AC7C506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1 == </a:t>
            </a:r>
            <a:r>
              <a:rPr lang="en-CA" sz="4800">
                <a:solidFill>
                  <a:srgbClr val="FF0000"/>
                </a:solidFill>
              </a:rPr>
              <a:t>0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7170D-E1D6-44D5-F795-04988FF51E3E}"/>
              </a:ext>
            </a:extLst>
          </p:cNvPr>
          <p:cNvSpPr txBox="1"/>
          <p:nvPr/>
        </p:nvSpPr>
        <p:spPr>
          <a:xfrm>
            <a:off x="7238510" y="71469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1 goes into 7 seven times, with </a:t>
            </a:r>
            <a:r>
              <a:rPr lang="en-CA" b="1"/>
              <a:t>0</a:t>
            </a:r>
            <a:r>
              <a:rPr lang="en-CA"/>
              <a:t> left over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5964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6722E-85D0-2FAC-EE79-F6C0024CB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B8EB-8A56-253B-0C6C-E8C847A99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/>
              <a:t>Boolean</a:t>
            </a:r>
            <a:br>
              <a:rPr lang="en-CA"/>
            </a:br>
            <a:r>
              <a:rPr lang="en-CA"/>
              <a:t>Expressions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36F3E-E7BD-B714-2C61-42CDF7AF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5F202-D7DC-09C8-6084-69BCF9BEEA01}"/>
              </a:ext>
            </a:extLst>
          </p:cNvPr>
          <p:cNvSpPr txBox="1"/>
          <p:nvPr/>
        </p:nvSpPr>
        <p:spPr>
          <a:xfrm>
            <a:off x="6942178" y="374083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Double </a:t>
            </a:r>
            <a:r>
              <a:rPr lang="en-CA" b="1"/>
              <a:t>==</a:t>
            </a:r>
            <a:r>
              <a:rPr lang="en-CA"/>
              <a:t> means </a:t>
            </a:r>
            <a:r>
              <a:rPr lang="en-CA" b="1"/>
              <a:t>equality</a:t>
            </a:r>
            <a:r>
              <a:rPr lang="en-CA"/>
              <a:t>: are </a:t>
            </a:r>
            <a:r>
              <a:rPr lang="en-CA" b="1"/>
              <a:t>a</a:t>
            </a:r>
            <a:r>
              <a:rPr lang="en-CA"/>
              <a:t> and </a:t>
            </a:r>
            <a:r>
              <a:rPr lang="en-CA" b="1"/>
              <a:t>b</a:t>
            </a:r>
            <a:r>
              <a:rPr lang="en-CA"/>
              <a:t> the same value?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6C4A8-EEEB-FC8D-EFE7-A2EA690F58A8}"/>
              </a:ext>
            </a:extLst>
          </p:cNvPr>
          <p:cNvSpPr txBox="1"/>
          <p:nvPr/>
        </p:nvSpPr>
        <p:spPr>
          <a:xfrm>
            <a:off x="4080997" y="2274838"/>
            <a:ext cx="22140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>
                <a:latin typeface="Consolas" panose="020B0609020204030204" pitchFamily="49" charset="0"/>
              </a:rPr>
              <a:t>a = b</a:t>
            </a:r>
          </a:p>
          <a:p>
            <a:endParaRPr lang="en-CA" sz="4800">
              <a:latin typeface="Consolas" panose="020B0609020204030204" pitchFamily="49" charset="0"/>
            </a:endParaRPr>
          </a:p>
          <a:p>
            <a:r>
              <a:rPr lang="en-CA" sz="4800">
                <a:latin typeface="Consolas" panose="020B0609020204030204" pitchFamily="49" charset="0"/>
              </a:rPr>
              <a:t>a ==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045FD3-C4A0-2D00-BDBC-62EFFC916919}"/>
              </a:ext>
            </a:extLst>
          </p:cNvPr>
          <p:cNvSpPr txBox="1"/>
          <p:nvPr/>
        </p:nvSpPr>
        <p:spPr>
          <a:xfrm>
            <a:off x="1227179" y="2019461"/>
            <a:ext cx="2616688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single </a:t>
            </a:r>
            <a:r>
              <a:rPr lang="en-CA" b="1"/>
              <a:t>=</a:t>
            </a:r>
            <a:r>
              <a:rPr lang="en-CA"/>
              <a:t> means an </a:t>
            </a:r>
            <a:r>
              <a:rPr lang="en-CA" b="1"/>
              <a:t>assignment statement</a:t>
            </a:r>
            <a:r>
              <a:rPr lang="en-CA"/>
              <a:t>: A copy of the value of </a:t>
            </a:r>
            <a:r>
              <a:rPr lang="en-CA" b="1"/>
              <a:t>b</a:t>
            </a:r>
            <a:r>
              <a:rPr lang="en-CA"/>
              <a:t> is put into variable </a:t>
            </a:r>
            <a:r>
              <a:rPr lang="en-CA" b="1"/>
              <a:t>a</a:t>
            </a:r>
            <a:r>
              <a:rPr lang="en-CA"/>
              <a:t>.</a:t>
            </a:r>
            <a:endParaRPr lang="en-AU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06987D0-FA12-A897-C5C3-756F6DACCF1A}"/>
                  </a:ext>
                </a:extLst>
              </p14:cNvPr>
              <p14:cNvContentPartPr/>
              <p14:nvPr/>
            </p14:nvContentPartPr>
            <p14:xfrm>
              <a:off x="3815640" y="1228680"/>
              <a:ext cx="7779240" cy="3520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06987D0-FA12-A897-C5C3-756F6DACCF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6280" y="1219320"/>
                <a:ext cx="7797960" cy="353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2215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A1624-48DF-D441-2E88-1E573504B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6BBF-6FC9-D5B4-76FD-109AFAEB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/>
              <a:t>Boolean</a:t>
            </a:r>
            <a:br>
              <a:rPr lang="en-CA"/>
            </a:br>
            <a:r>
              <a:rPr lang="en-CA"/>
              <a:t>Expressions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99E0F-72B0-2D13-0026-62E796B72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58328-82EE-513E-B9E7-48CBA5487C86}"/>
              </a:ext>
            </a:extLst>
          </p:cNvPr>
          <p:cNvSpPr txBox="1"/>
          <p:nvPr/>
        </p:nvSpPr>
        <p:spPr>
          <a:xfrm>
            <a:off x="7783638" y="136525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>
                <a:latin typeface="Consolas" panose="020B0609020204030204" pitchFamily="49" charset="0"/>
              </a:rPr>
              <a:t>!=</a:t>
            </a:r>
            <a:r>
              <a:rPr lang="en-CA"/>
              <a:t> is the </a:t>
            </a:r>
            <a:r>
              <a:rPr lang="en-CA" b="1"/>
              <a:t>not equal </a:t>
            </a:r>
            <a:r>
              <a:rPr lang="en-CA"/>
              <a:t>operator, and it returns the opposite of </a:t>
            </a:r>
            <a:r>
              <a:rPr lang="en-CA" b="1">
                <a:latin typeface="Consolas" panose="020B0609020204030204" pitchFamily="49" charset="0"/>
              </a:rPr>
              <a:t>==</a:t>
            </a:r>
            <a:endParaRPr lang="en-AU" b="1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B04CF-B376-DD57-4AB1-58419CA65D83}"/>
              </a:ext>
            </a:extLst>
          </p:cNvPr>
          <p:cNvSpPr txBox="1"/>
          <p:nvPr/>
        </p:nvSpPr>
        <p:spPr>
          <a:xfrm>
            <a:off x="651934" y="1850026"/>
            <a:ext cx="356700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>
                <a:latin typeface="Consolas" panose="020B0609020204030204" pitchFamily="49" charset="0"/>
              </a:rPr>
              <a:t>&gt;&gt;&gt; 2 == 2</a:t>
            </a: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br>
              <a:rPr lang="en-CA" sz="4800">
                <a:latin typeface="Consolas" panose="020B0609020204030204" pitchFamily="49" charset="0"/>
              </a:rPr>
            </a:b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latin typeface="Consolas" panose="020B0609020204030204" pitchFamily="49" charset="0"/>
              </a:rPr>
              <a:t>&gt;&gt;&gt; 5 == 4</a:t>
            </a:r>
          </a:p>
          <a:p>
            <a:r>
              <a:rPr lang="en-CA" sz="48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en-CA" sz="4800">
                <a:latin typeface="Consolas" panose="020B0609020204030204" pitchFamily="49" charset="0"/>
              </a:rPr>
              <a:t> </a:t>
            </a:r>
            <a:endParaRPr lang="en-AU" sz="480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64928-657F-970B-91CA-9A4EFD0D5931}"/>
              </a:ext>
            </a:extLst>
          </p:cNvPr>
          <p:cNvSpPr txBox="1"/>
          <p:nvPr/>
        </p:nvSpPr>
        <p:spPr>
          <a:xfrm>
            <a:off x="6620934" y="1850026"/>
            <a:ext cx="356700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>
                <a:latin typeface="Consolas" panose="020B0609020204030204" pitchFamily="49" charset="0"/>
              </a:rPr>
              <a:t>&gt;&gt;&gt; 2 </a:t>
            </a:r>
            <a:r>
              <a:rPr lang="en-CA" sz="4800">
                <a:solidFill>
                  <a:srgbClr val="00B050"/>
                </a:solidFill>
                <a:latin typeface="Consolas" panose="020B0609020204030204" pitchFamily="49" charset="0"/>
              </a:rPr>
              <a:t>!=</a:t>
            </a:r>
            <a:r>
              <a:rPr lang="en-CA" sz="4800">
                <a:latin typeface="Consolas" panose="020B0609020204030204" pitchFamily="49" charset="0"/>
              </a:rPr>
              <a:t> 2</a:t>
            </a: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br>
              <a:rPr lang="en-CA" sz="4800">
                <a:latin typeface="Consolas" panose="020B0609020204030204" pitchFamily="49" charset="0"/>
              </a:rPr>
            </a:br>
            <a:br>
              <a:rPr lang="en-CA" sz="4800">
                <a:latin typeface="Consolas" panose="020B0609020204030204" pitchFamily="49" charset="0"/>
              </a:rPr>
            </a:br>
            <a:r>
              <a:rPr lang="en-CA" sz="4800">
                <a:latin typeface="Consolas" panose="020B0609020204030204" pitchFamily="49" charset="0"/>
              </a:rPr>
              <a:t>&gt;&gt;&gt; 5 </a:t>
            </a:r>
            <a:r>
              <a:rPr lang="en-CA" sz="4800">
                <a:solidFill>
                  <a:srgbClr val="00B050"/>
                </a:solidFill>
                <a:latin typeface="Consolas" panose="020B0609020204030204" pitchFamily="49" charset="0"/>
              </a:rPr>
              <a:t>!=</a:t>
            </a:r>
            <a:r>
              <a:rPr lang="en-CA" sz="4800">
                <a:latin typeface="Consolas" panose="020B0609020204030204" pitchFamily="49" charset="0"/>
              </a:rPr>
              <a:t> 4</a:t>
            </a:r>
          </a:p>
          <a:p>
            <a:r>
              <a:rPr lang="en-CA" sz="48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r>
              <a:rPr lang="en-CA" sz="4800">
                <a:latin typeface="Consolas" panose="020B0609020204030204" pitchFamily="49" charset="0"/>
              </a:rPr>
              <a:t> </a:t>
            </a:r>
            <a:endParaRPr lang="en-AU" sz="480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16EFF3-01F7-B400-66B2-9D3E6FCA4D51}"/>
                  </a:ext>
                </a:extLst>
              </p14:cNvPr>
              <p14:cNvContentPartPr/>
              <p14:nvPr/>
            </p14:nvContentPartPr>
            <p14:xfrm>
              <a:off x="2804400" y="413640"/>
              <a:ext cx="7321680" cy="4939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16EFF3-01F7-B400-66B2-9D3E6FCA4D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95040" y="404280"/>
                <a:ext cx="7340400" cy="495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2963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20C32-3EE1-91D3-A60A-47716B743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24B6-D4B9-E407-2B3D-3EF83D901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/>
              <a:t>Boolean</a:t>
            </a:r>
            <a:br>
              <a:rPr lang="en-CA"/>
            </a:br>
            <a:r>
              <a:rPr lang="en-CA"/>
              <a:t>Expressions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4E2E2-27D8-0824-0BA0-EE563D651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32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11CB8C-2AD3-ECE8-5012-A1A578699BE3}"/>
              </a:ext>
            </a:extLst>
          </p:cNvPr>
          <p:cNvSpPr txBox="1"/>
          <p:nvPr/>
        </p:nvSpPr>
        <p:spPr>
          <a:xfrm>
            <a:off x="372596" y="2096010"/>
            <a:ext cx="526297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>
                <a:latin typeface="Consolas" panose="020B0609020204030204" pitchFamily="49" charset="0"/>
              </a:rPr>
              <a:t>&gt;&gt;&gt; 'up' == 'up'</a:t>
            </a:r>
            <a:br>
              <a:rPr lang="en-CA" sz="4000">
                <a:latin typeface="Consolas" panose="020B0609020204030204" pitchFamily="49" charset="0"/>
              </a:rPr>
            </a:br>
            <a:r>
              <a:rPr lang="en-CA" sz="40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br>
              <a:rPr lang="en-CA" sz="4000">
                <a:latin typeface="Consolas" panose="020B0609020204030204" pitchFamily="49" charset="0"/>
              </a:rPr>
            </a:br>
            <a:br>
              <a:rPr lang="en-CA" sz="4000">
                <a:latin typeface="Consolas" panose="020B0609020204030204" pitchFamily="49" charset="0"/>
              </a:rPr>
            </a:br>
            <a:r>
              <a:rPr lang="en-CA" sz="4000">
                <a:latin typeface="Consolas" panose="020B0609020204030204" pitchFamily="49" charset="0"/>
              </a:rPr>
              <a:t>&gt;&gt;&gt; 'Cat' == 'cat'</a:t>
            </a:r>
          </a:p>
          <a:p>
            <a:r>
              <a:rPr lang="en-CA" sz="40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en-CA" sz="4000">
                <a:latin typeface="Consolas" panose="020B0609020204030204" pitchFamily="49" charset="0"/>
              </a:rPr>
              <a:t> </a:t>
            </a:r>
            <a:endParaRPr lang="en-AU" sz="400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D27B4-74C0-882A-6637-6B40E453984B}"/>
              </a:ext>
            </a:extLst>
          </p:cNvPr>
          <p:cNvSpPr txBox="1"/>
          <p:nvPr/>
        </p:nvSpPr>
        <p:spPr>
          <a:xfrm>
            <a:off x="6536329" y="2096010"/>
            <a:ext cx="526297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>
                <a:latin typeface="Consolas" panose="020B0609020204030204" pitchFamily="49" charset="0"/>
              </a:rPr>
              <a:t>&gt;&gt;&gt; 'up' </a:t>
            </a:r>
            <a:r>
              <a:rPr lang="en-CA" sz="4000">
                <a:solidFill>
                  <a:srgbClr val="00B050"/>
                </a:solidFill>
                <a:latin typeface="Consolas" panose="020B0609020204030204" pitchFamily="49" charset="0"/>
              </a:rPr>
              <a:t>!=</a:t>
            </a:r>
            <a:r>
              <a:rPr lang="en-CA" sz="4000">
                <a:latin typeface="Consolas" panose="020B0609020204030204" pitchFamily="49" charset="0"/>
              </a:rPr>
              <a:t> 'up’</a:t>
            </a:r>
            <a:br>
              <a:rPr lang="en-CA" sz="4000">
                <a:latin typeface="Consolas" panose="020B0609020204030204" pitchFamily="49" charset="0"/>
              </a:rPr>
            </a:br>
            <a:r>
              <a:rPr lang="en-CA" sz="40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br>
              <a:rPr lang="en-CA" sz="4000">
                <a:latin typeface="Consolas" panose="020B0609020204030204" pitchFamily="49" charset="0"/>
              </a:rPr>
            </a:br>
            <a:br>
              <a:rPr lang="en-CA" sz="4000">
                <a:latin typeface="Consolas" panose="020B0609020204030204" pitchFamily="49" charset="0"/>
              </a:rPr>
            </a:br>
            <a:r>
              <a:rPr lang="en-CA" sz="4000">
                <a:latin typeface="Consolas" panose="020B0609020204030204" pitchFamily="49" charset="0"/>
              </a:rPr>
              <a:t>&gt;&gt;&gt; 'Cat' </a:t>
            </a:r>
            <a:r>
              <a:rPr lang="en-CA" sz="4000">
                <a:solidFill>
                  <a:srgbClr val="00B050"/>
                </a:solidFill>
                <a:latin typeface="Consolas" panose="020B0609020204030204" pitchFamily="49" charset="0"/>
              </a:rPr>
              <a:t>!=</a:t>
            </a:r>
            <a:r>
              <a:rPr lang="en-CA" sz="4000">
                <a:latin typeface="Consolas" panose="020B0609020204030204" pitchFamily="49" charset="0"/>
              </a:rPr>
              <a:t> 'cat’</a:t>
            </a:r>
          </a:p>
          <a:p>
            <a:r>
              <a:rPr lang="en-CA" sz="40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r>
              <a:rPr lang="en-CA" sz="4000">
                <a:latin typeface="Consolas" panose="020B0609020204030204" pitchFamily="49" charset="0"/>
              </a:rPr>
              <a:t> </a:t>
            </a:r>
            <a:endParaRPr lang="en-AU" sz="40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53817-8021-461D-DD7F-CC70F75A0DE8}"/>
              </a:ext>
            </a:extLst>
          </p:cNvPr>
          <p:cNvSpPr txBox="1"/>
          <p:nvPr/>
        </p:nvSpPr>
        <p:spPr>
          <a:xfrm>
            <a:off x="7783638" y="136525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>
                <a:latin typeface="Consolas" panose="020B0609020204030204" pitchFamily="49" charset="0"/>
              </a:rPr>
              <a:t>!=</a:t>
            </a:r>
            <a:r>
              <a:rPr lang="en-CA"/>
              <a:t> is the </a:t>
            </a:r>
            <a:r>
              <a:rPr lang="en-CA" b="1"/>
              <a:t>not equal </a:t>
            </a:r>
            <a:r>
              <a:rPr lang="en-CA"/>
              <a:t>operator, and it returns the opposite of </a:t>
            </a:r>
            <a:r>
              <a:rPr lang="en-CA" b="1">
                <a:latin typeface="Consolas" panose="020B0609020204030204" pitchFamily="49" charset="0"/>
              </a:rPr>
              <a:t>==</a:t>
            </a:r>
            <a:endParaRPr lang="en-AU" b="1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3027082-3DBE-4577-591A-1AF58DE2DA1C}"/>
                  </a:ext>
                </a:extLst>
              </p14:cNvPr>
              <p14:cNvContentPartPr/>
              <p14:nvPr/>
            </p14:nvContentPartPr>
            <p14:xfrm>
              <a:off x="1873800" y="2623320"/>
              <a:ext cx="9207000" cy="2696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3027082-3DBE-4577-591A-1AF58DE2DA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4440" y="2613960"/>
                <a:ext cx="9225720" cy="271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34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F0F2C-4969-C916-0A08-92018F2B5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AF7AA-CC6D-490E-AC02-A92D65606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/>
              <a:t>Boolean</a:t>
            </a:r>
            <a:br>
              <a:rPr lang="en-CA"/>
            </a:br>
            <a:r>
              <a:rPr lang="en-CA"/>
              <a:t>Expressions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17017-457B-A892-EF8A-5B345E51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33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F48D5-C945-B698-AA2B-2F6DF75C1E3F}"/>
              </a:ext>
            </a:extLst>
          </p:cNvPr>
          <p:cNvSpPr txBox="1"/>
          <p:nvPr/>
        </p:nvSpPr>
        <p:spPr>
          <a:xfrm>
            <a:off x="372596" y="2096010"/>
            <a:ext cx="47946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>
                <a:solidFill>
                  <a:srgbClr val="FF0000"/>
                </a:solidFill>
                <a:latin typeface="Consolas" panose="020B0609020204030204" pitchFamily="49" charset="0"/>
              </a:rPr>
              <a:t>s &lt; t</a:t>
            </a:r>
            <a:r>
              <a:rPr lang="en-CA" sz="2400" b="1">
                <a:solidFill>
                  <a:srgbClr val="FF0000"/>
                </a:solidFill>
              </a:rPr>
              <a:t> </a:t>
            </a:r>
            <a:r>
              <a:rPr lang="en-CA" sz="2400"/>
              <a:t>is </a:t>
            </a:r>
            <a:r>
              <a:rPr lang="en-CA" sz="2400" b="1">
                <a:latin typeface="Consolas" panose="020B0609020204030204" pitchFamily="49" charset="0"/>
              </a:rPr>
              <a:t>True</a:t>
            </a:r>
            <a:r>
              <a:rPr lang="en-CA" sz="2400"/>
              <a:t> just when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>
                <a:latin typeface="Consolas" panose="020B0609020204030204" pitchFamily="49" charset="0"/>
              </a:rPr>
              <a:t>s</a:t>
            </a:r>
            <a:r>
              <a:rPr lang="en-CA" sz="2400"/>
              <a:t> is </a:t>
            </a:r>
            <a:r>
              <a:rPr lang="en-CA" sz="2400" i="1"/>
              <a:t>smaller</a:t>
            </a:r>
            <a:r>
              <a:rPr lang="en-CA" sz="2400"/>
              <a:t> than </a:t>
            </a:r>
            <a:r>
              <a:rPr lang="en-CA" sz="2400" b="1">
                <a:latin typeface="Consolas" panose="020B0609020204030204" pitchFamily="49" charset="0"/>
              </a:rPr>
              <a:t>t</a:t>
            </a:r>
            <a:r>
              <a:rPr lang="en-CA" sz="2400"/>
              <a:t> </a:t>
            </a:r>
            <a:br>
              <a:rPr lang="en-CA" sz="2400"/>
            </a:br>
            <a:r>
              <a:rPr lang="en-CA" sz="2400"/>
              <a:t>(when they are numbers)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>
                <a:latin typeface="Consolas" panose="020B0609020204030204" pitchFamily="49" charset="0"/>
              </a:rPr>
              <a:t>s</a:t>
            </a:r>
            <a:r>
              <a:rPr lang="en-CA" sz="2400"/>
              <a:t> is alphabetically </a:t>
            </a:r>
            <a:r>
              <a:rPr lang="en-CA" sz="2400" i="1"/>
              <a:t>before</a:t>
            </a:r>
            <a:r>
              <a:rPr lang="en-CA" sz="2400"/>
              <a:t> </a:t>
            </a:r>
            <a:r>
              <a:rPr lang="en-CA" sz="2400" b="1">
                <a:latin typeface="Consolas" panose="020B0609020204030204" pitchFamily="49" charset="0"/>
              </a:rPr>
              <a:t>t</a:t>
            </a:r>
            <a:r>
              <a:rPr lang="en-CA" sz="2400"/>
              <a:t> (when they are strings)</a:t>
            </a:r>
          </a:p>
          <a:p>
            <a:endParaRPr lang="en-AU" sz="2400"/>
          </a:p>
          <a:p>
            <a:r>
              <a:rPr lang="en-AU" sz="2400"/>
              <a:t>Otherwise, </a:t>
            </a:r>
            <a:r>
              <a:rPr lang="en-AU" sz="2400" b="1">
                <a:solidFill>
                  <a:srgbClr val="FF0000"/>
                </a:solidFill>
                <a:latin typeface="Consolas" panose="020B0609020204030204" pitchFamily="49" charset="0"/>
              </a:rPr>
              <a:t>s &lt; t</a:t>
            </a:r>
            <a:r>
              <a:rPr lang="en-AU" sz="2400" b="1">
                <a:solidFill>
                  <a:srgbClr val="FF0000"/>
                </a:solidFill>
              </a:rPr>
              <a:t> </a:t>
            </a:r>
            <a:r>
              <a:rPr lang="en-AU" sz="2400"/>
              <a:t>is </a:t>
            </a:r>
            <a:r>
              <a:rPr lang="en-AU" sz="2400" b="1">
                <a:latin typeface="Consolas" panose="020B0609020204030204" pitchFamily="49" charset="0"/>
              </a:rPr>
              <a:t>False</a:t>
            </a:r>
            <a:r>
              <a:rPr lang="en-AU" sz="240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6E53C-1379-EAEF-9D22-75D09DA7478E}"/>
              </a:ext>
            </a:extLst>
          </p:cNvPr>
          <p:cNvSpPr txBox="1"/>
          <p:nvPr/>
        </p:nvSpPr>
        <p:spPr>
          <a:xfrm>
            <a:off x="7024777" y="203993"/>
            <a:ext cx="47946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>
                <a:latin typeface="Consolas" panose="020B0609020204030204" pitchFamily="49" charset="0"/>
              </a:rPr>
              <a:t>&gt;&gt;&gt; 2 * 8 </a:t>
            </a:r>
            <a:r>
              <a:rPr lang="da-DK" sz="320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da-DK" sz="3200">
                <a:latin typeface="Consolas" panose="020B0609020204030204" pitchFamily="49" charset="0"/>
              </a:rPr>
              <a:t> 20</a:t>
            </a:r>
          </a:p>
          <a:p>
            <a:r>
              <a:rPr lang="da-DK" sz="32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endParaRPr lang="da-DK" sz="3200">
              <a:latin typeface="Consolas" panose="020B0609020204030204" pitchFamily="49" charset="0"/>
            </a:endParaRPr>
          </a:p>
          <a:p>
            <a:r>
              <a:rPr lang="da-DK" sz="3200">
                <a:latin typeface="Consolas" panose="020B0609020204030204" pitchFamily="49" charset="0"/>
              </a:rPr>
              <a:t>&gt;&gt;&gt; 5 - 1 </a:t>
            </a:r>
            <a:r>
              <a:rPr lang="da-DK" sz="320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da-DK" sz="3200">
                <a:latin typeface="Consolas" panose="020B0609020204030204" pitchFamily="49" charset="0"/>
              </a:rPr>
              <a:t> 4</a:t>
            </a:r>
          </a:p>
          <a:p>
            <a:r>
              <a:rPr lang="da-DK" sz="32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endParaRPr lang="en-AU" sz="320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0BBEA-1971-EB6D-AABF-74B3D86DE136}"/>
              </a:ext>
            </a:extLst>
          </p:cNvPr>
          <p:cNvSpPr txBox="1"/>
          <p:nvPr/>
        </p:nvSpPr>
        <p:spPr>
          <a:xfrm>
            <a:off x="7024777" y="3194484"/>
            <a:ext cx="47946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&gt;&gt;&gt; 'cow'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sz="3200">
                <a:latin typeface="Consolas" panose="020B0609020204030204" pitchFamily="49" charset="0"/>
              </a:rPr>
              <a:t> 'shoe'</a:t>
            </a:r>
          </a:p>
          <a:p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endParaRPr lang="en-US" sz="3200">
              <a:latin typeface="Consolas" panose="020B0609020204030204" pitchFamily="49" charset="0"/>
            </a:endParaRPr>
          </a:p>
          <a:p>
            <a:r>
              <a:rPr lang="en-US" sz="3200">
                <a:latin typeface="Consolas" panose="020B0609020204030204" pitchFamily="49" charset="0"/>
              </a:rPr>
              <a:t>&gt;&gt;&gt; 'bird'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sz="3200">
                <a:latin typeface="Consolas" panose="020B0609020204030204" pitchFamily="49" charset="0"/>
              </a:rPr>
              <a:t> 'bat'</a:t>
            </a:r>
          </a:p>
          <a:p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b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&gt;&gt;&gt; 'on'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sz="3200">
                <a:latin typeface="Consolas" panose="020B0609020204030204" pitchFamily="49" charset="0"/>
              </a:rPr>
              <a:t> 'on'</a:t>
            </a:r>
          </a:p>
          <a:p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endParaRPr lang="en-AU" sz="32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D9C2D52-F489-02A4-71F0-5607A10800BE}"/>
                  </a:ext>
                </a:extLst>
              </p14:cNvPr>
              <p14:cNvContentPartPr/>
              <p14:nvPr/>
            </p14:nvContentPartPr>
            <p14:xfrm>
              <a:off x="187200" y="708120"/>
              <a:ext cx="11013840" cy="5025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D9C2D52-F489-02A4-71F0-5607A10800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840" y="698760"/>
                <a:ext cx="11032560" cy="504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1836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A1CCE-B21B-8410-C75B-FBD99D001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FD49-2EC1-4FA3-F59D-7DDE0CEED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/>
              <a:t>Boolean</a:t>
            </a:r>
            <a:br>
              <a:rPr lang="en-CA"/>
            </a:br>
            <a:r>
              <a:rPr lang="en-CA"/>
              <a:t>Expressions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FE4BE-483E-7A46-9F33-8A6A8966F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34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5C59E-BC8D-85D7-FEED-8FBB62B082FB}"/>
              </a:ext>
            </a:extLst>
          </p:cNvPr>
          <p:cNvSpPr txBox="1"/>
          <p:nvPr/>
        </p:nvSpPr>
        <p:spPr>
          <a:xfrm>
            <a:off x="372596" y="2096010"/>
            <a:ext cx="47946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>
                <a:solidFill>
                  <a:srgbClr val="FF0000"/>
                </a:solidFill>
                <a:latin typeface="Consolas" panose="020B0609020204030204" pitchFamily="49" charset="0"/>
              </a:rPr>
              <a:t>s &gt; t</a:t>
            </a:r>
            <a:r>
              <a:rPr lang="en-CA" sz="2400" b="1">
                <a:solidFill>
                  <a:srgbClr val="FF0000"/>
                </a:solidFill>
              </a:rPr>
              <a:t> </a:t>
            </a:r>
            <a:r>
              <a:rPr lang="en-CA" sz="2400"/>
              <a:t>is </a:t>
            </a:r>
            <a:r>
              <a:rPr lang="en-CA" sz="2400" b="1">
                <a:latin typeface="Consolas" panose="020B0609020204030204" pitchFamily="49" charset="0"/>
              </a:rPr>
              <a:t>True</a:t>
            </a:r>
            <a:r>
              <a:rPr lang="en-CA" sz="2400"/>
              <a:t> just when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>
                <a:latin typeface="Consolas" panose="020B0609020204030204" pitchFamily="49" charset="0"/>
              </a:rPr>
              <a:t>s</a:t>
            </a:r>
            <a:r>
              <a:rPr lang="en-CA" sz="2400"/>
              <a:t> is </a:t>
            </a:r>
            <a:r>
              <a:rPr lang="en-CA" sz="2400" i="1"/>
              <a:t>bigger</a:t>
            </a:r>
            <a:r>
              <a:rPr lang="en-CA" sz="2400"/>
              <a:t> than </a:t>
            </a:r>
            <a:r>
              <a:rPr lang="en-CA" sz="2400" b="1">
                <a:latin typeface="Consolas" panose="020B0609020204030204" pitchFamily="49" charset="0"/>
              </a:rPr>
              <a:t>t</a:t>
            </a:r>
            <a:r>
              <a:rPr lang="en-CA" sz="2400"/>
              <a:t> </a:t>
            </a:r>
            <a:br>
              <a:rPr lang="en-CA" sz="2400"/>
            </a:br>
            <a:r>
              <a:rPr lang="en-CA" sz="2400"/>
              <a:t>(when they are numbers)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>
                <a:latin typeface="Consolas" panose="020B0609020204030204" pitchFamily="49" charset="0"/>
              </a:rPr>
              <a:t>s</a:t>
            </a:r>
            <a:r>
              <a:rPr lang="en-CA" sz="2400"/>
              <a:t> is alphabetically </a:t>
            </a:r>
            <a:r>
              <a:rPr lang="en-CA" sz="2400" i="1"/>
              <a:t>after</a:t>
            </a:r>
            <a:r>
              <a:rPr lang="en-CA" sz="2400"/>
              <a:t> </a:t>
            </a:r>
            <a:r>
              <a:rPr lang="en-CA" sz="2400" b="1">
                <a:latin typeface="Consolas" panose="020B0609020204030204" pitchFamily="49" charset="0"/>
              </a:rPr>
              <a:t>t</a:t>
            </a:r>
            <a:r>
              <a:rPr lang="en-CA" sz="2400"/>
              <a:t> </a:t>
            </a:r>
            <a:br>
              <a:rPr lang="en-CA" sz="2400"/>
            </a:br>
            <a:r>
              <a:rPr lang="en-CA" sz="2400"/>
              <a:t>(when they are strings)</a:t>
            </a:r>
          </a:p>
          <a:p>
            <a:endParaRPr lang="en-AU" sz="2400"/>
          </a:p>
          <a:p>
            <a:r>
              <a:rPr lang="en-AU" sz="2400"/>
              <a:t>Otherwise, </a:t>
            </a:r>
            <a:r>
              <a:rPr lang="en-AU" sz="2400" b="1">
                <a:solidFill>
                  <a:srgbClr val="FF0000"/>
                </a:solidFill>
                <a:latin typeface="Consolas" panose="020B0609020204030204" pitchFamily="49" charset="0"/>
              </a:rPr>
              <a:t>s &gt; t</a:t>
            </a:r>
            <a:r>
              <a:rPr lang="en-AU" sz="2400" b="1">
                <a:solidFill>
                  <a:srgbClr val="FF0000"/>
                </a:solidFill>
              </a:rPr>
              <a:t> </a:t>
            </a:r>
            <a:r>
              <a:rPr lang="en-AU" sz="2400"/>
              <a:t>is </a:t>
            </a:r>
            <a:r>
              <a:rPr lang="en-AU" sz="2400" b="1">
                <a:latin typeface="Consolas" panose="020B0609020204030204" pitchFamily="49" charset="0"/>
              </a:rPr>
              <a:t>False</a:t>
            </a:r>
            <a:r>
              <a:rPr lang="en-AU" sz="240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C7659-6F35-B7C9-634B-01522F33601D}"/>
              </a:ext>
            </a:extLst>
          </p:cNvPr>
          <p:cNvSpPr txBox="1"/>
          <p:nvPr/>
        </p:nvSpPr>
        <p:spPr>
          <a:xfrm>
            <a:off x="7024777" y="203993"/>
            <a:ext cx="47946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>
                <a:latin typeface="Consolas" panose="020B0609020204030204" pitchFamily="49" charset="0"/>
              </a:rPr>
              <a:t>&gt;&gt;&gt; 2 * 8 </a:t>
            </a:r>
            <a:r>
              <a:rPr lang="da-DK" sz="320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  <a:r>
              <a:rPr lang="da-DK" sz="3200">
                <a:latin typeface="Consolas" panose="020B0609020204030204" pitchFamily="49" charset="0"/>
              </a:rPr>
              <a:t> 20</a:t>
            </a:r>
          </a:p>
          <a:p>
            <a:r>
              <a:rPr lang="da-DK" sz="32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  <a:p>
            <a:r>
              <a:rPr lang="da-DK" sz="3200">
                <a:latin typeface="Consolas" panose="020B0609020204030204" pitchFamily="49" charset="0"/>
              </a:rPr>
              <a:t>&gt;&gt;&gt; 5 - 1 </a:t>
            </a:r>
            <a:r>
              <a:rPr lang="da-DK" sz="320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da-DK" sz="3200">
                <a:latin typeface="Consolas" panose="020B0609020204030204" pitchFamily="49" charset="0"/>
              </a:rPr>
              <a:t> 4</a:t>
            </a:r>
          </a:p>
          <a:p>
            <a:r>
              <a:rPr lang="da-DK" sz="32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endParaRPr lang="en-AU" sz="320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5F0FD9-D2CB-5627-E5A3-97A86E525C84}"/>
              </a:ext>
            </a:extLst>
          </p:cNvPr>
          <p:cNvSpPr txBox="1"/>
          <p:nvPr/>
        </p:nvSpPr>
        <p:spPr>
          <a:xfrm>
            <a:off x="7024777" y="3194484"/>
            <a:ext cx="47946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&gt;&gt;&gt; 'cow'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  <a:r>
              <a:rPr lang="en-US" sz="3200">
                <a:latin typeface="Consolas" panose="020B0609020204030204" pitchFamily="49" charset="0"/>
              </a:rPr>
              <a:t> 'shoe’</a:t>
            </a:r>
          </a:p>
          <a:p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endParaRPr lang="en-US" sz="3200">
              <a:latin typeface="Consolas" panose="020B0609020204030204" pitchFamily="49" charset="0"/>
            </a:endParaRPr>
          </a:p>
          <a:p>
            <a:r>
              <a:rPr lang="en-US" sz="3200">
                <a:latin typeface="Consolas" panose="020B0609020204030204" pitchFamily="49" charset="0"/>
              </a:rPr>
              <a:t>&gt;&gt;&gt; 'bird'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  <a:r>
              <a:rPr lang="en-US" sz="3200">
                <a:latin typeface="Consolas" panose="020B0609020204030204" pitchFamily="49" charset="0"/>
              </a:rPr>
              <a:t> 'bat’</a:t>
            </a:r>
          </a:p>
          <a:p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b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&gt;&gt;&gt; 'on'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  <a:r>
              <a:rPr lang="en-US" sz="3200">
                <a:latin typeface="Consolas" panose="020B0609020204030204" pitchFamily="49" charset="0"/>
              </a:rPr>
              <a:t> 'on'</a:t>
            </a:r>
          </a:p>
          <a:p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endParaRPr lang="en-AU" sz="32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9510BFD-5A2F-092F-B8D9-8B5BCC4A6104}"/>
                  </a:ext>
                </a:extLst>
              </p14:cNvPr>
              <p14:cNvContentPartPr/>
              <p14:nvPr/>
            </p14:nvContentPartPr>
            <p14:xfrm>
              <a:off x="7176960" y="1108440"/>
              <a:ext cx="4164120" cy="3873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9510BFD-5A2F-092F-B8D9-8B5BCC4A61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67600" y="1099080"/>
                <a:ext cx="4182840" cy="389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8065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9FADC-FFDD-73D9-A7F6-DDEB4A94A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D077-2F3D-44F6-2B60-524769C1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/>
              <a:t>Boolean</a:t>
            </a:r>
            <a:br>
              <a:rPr lang="en-CA"/>
            </a:br>
            <a:r>
              <a:rPr lang="en-CA"/>
              <a:t>Expressions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711B2-D7CF-5723-0579-496D1A609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35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43D030-E7A9-06F9-14DF-576F7354C120}"/>
              </a:ext>
            </a:extLst>
          </p:cNvPr>
          <p:cNvSpPr txBox="1"/>
          <p:nvPr/>
        </p:nvSpPr>
        <p:spPr>
          <a:xfrm>
            <a:off x="372596" y="2096010"/>
            <a:ext cx="47946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>
                <a:solidFill>
                  <a:srgbClr val="FF0000"/>
                </a:solidFill>
                <a:latin typeface="Consolas" panose="020B0609020204030204" pitchFamily="49" charset="0"/>
              </a:rPr>
              <a:t>s &lt;= t</a:t>
            </a:r>
            <a:r>
              <a:rPr lang="en-CA" sz="2400" b="1">
                <a:solidFill>
                  <a:srgbClr val="FF0000"/>
                </a:solidFill>
              </a:rPr>
              <a:t> </a:t>
            </a:r>
            <a:r>
              <a:rPr lang="en-CA" sz="2400"/>
              <a:t>is </a:t>
            </a:r>
            <a:r>
              <a:rPr lang="en-CA" sz="2400" b="1">
                <a:latin typeface="Consolas" panose="020B0609020204030204" pitchFamily="49" charset="0"/>
              </a:rPr>
              <a:t>True</a:t>
            </a:r>
            <a:r>
              <a:rPr lang="en-CA" sz="2400"/>
              <a:t> just when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>
                <a:latin typeface="Consolas" panose="020B0609020204030204" pitchFamily="49" charset="0"/>
              </a:rPr>
              <a:t>s</a:t>
            </a:r>
            <a:r>
              <a:rPr lang="en-CA" sz="2400"/>
              <a:t> is </a:t>
            </a:r>
            <a:r>
              <a:rPr lang="en-CA" sz="2400" i="1"/>
              <a:t>less than, or equal to</a:t>
            </a:r>
            <a:r>
              <a:rPr lang="en-CA" sz="2400"/>
              <a:t>, </a:t>
            </a:r>
            <a:r>
              <a:rPr lang="en-CA" sz="2400" b="1">
                <a:latin typeface="Consolas" panose="020B0609020204030204" pitchFamily="49" charset="0"/>
              </a:rPr>
              <a:t>t</a:t>
            </a:r>
            <a:r>
              <a:rPr lang="en-CA" sz="2400"/>
              <a:t> </a:t>
            </a:r>
            <a:br>
              <a:rPr lang="en-CA" sz="2400"/>
            </a:br>
            <a:r>
              <a:rPr lang="en-CA" sz="2400"/>
              <a:t>(when they are numbers)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>
                <a:latin typeface="Consolas" panose="020B0609020204030204" pitchFamily="49" charset="0"/>
              </a:rPr>
              <a:t>s</a:t>
            </a:r>
            <a:r>
              <a:rPr lang="en-CA" sz="2400"/>
              <a:t> is alphabetically </a:t>
            </a:r>
            <a:r>
              <a:rPr lang="en-CA" sz="2400" i="1"/>
              <a:t>before, or equal to</a:t>
            </a:r>
            <a:r>
              <a:rPr lang="en-CA" sz="2400"/>
              <a:t>, </a:t>
            </a:r>
            <a:r>
              <a:rPr lang="en-CA" sz="2400" b="1">
                <a:latin typeface="Consolas" panose="020B0609020204030204" pitchFamily="49" charset="0"/>
              </a:rPr>
              <a:t>t</a:t>
            </a:r>
            <a:r>
              <a:rPr lang="en-CA" sz="2400"/>
              <a:t> </a:t>
            </a:r>
            <a:br>
              <a:rPr lang="en-CA" sz="2400"/>
            </a:br>
            <a:r>
              <a:rPr lang="en-CA" sz="2400"/>
              <a:t>(when they are strings)</a:t>
            </a:r>
          </a:p>
          <a:p>
            <a:endParaRPr lang="en-AU" sz="2400"/>
          </a:p>
          <a:p>
            <a:r>
              <a:rPr lang="en-AU" sz="2400"/>
              <a:t>Otherwise, </a:t>
            </a:r>
            <a:r>
              <a:rPr lang="en-AU" sz="2400" b="1">
                <a:solidFill>
                  <a:srgbClr val="FF0000"/>
                </a:solidFill>
                <a:latin typeface="Consolas" panose="020B0609020204030204" pitchFamily="49" charset="0"/>
              </a:rPr>
              <a:t>s &lt;= t</a:t>
            </a:r>
            <a:r>
              <a:rPr lang="en-AU" sz="2400" b="1">
                <a:solidFill>
                  <a:srgbClr val="FF0000"/>
                </a:solidFill>
              </a:rPr>
              <a:t> </a:t>
            </a:r>
            <a:r>
              <a:rPr lang="en-AU" sz="2400"/>
              <a:t>is </a:t>
            </a:r>
            <a:r>
              <a:rPr lang="en-AU" sz="2400" b="1">
                <a:latin typeface="Consolas" panose="020B0609020204030204" pitchFamily="49" charset="0"/>
              </a:rPr>
              <a:t>False</a:t>
            </a:r>
            <a:r>
              <a:rPr lang="en-AU" sz="240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E27F1-074B-173A-7766-9EF1B2754794}"/>
              </a:ext>
            </a:extLst>
          </p:cNvPr>
          <p:cNvSpPr txBox="1"/>
          <p:nvPr/>
        </p:nvSpPr>
        <p:spPr>
          <a:xfrm>
            <a:off x="7024777" y="203993"/>
            <a:ext cx="47946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>
                <a:latin typeface="Consolas" panose="020B0609020204030204" pitchFamily="49" charset="0"/>
              </a:rPr>
              <a:t>&gt;&gt;&gt; 2 * 8 </a:t>
            </a:r>
            <a:r>
              <a:rPr lang="da-DK" sz="3200">
                <a:solidFill>
                  <a:srgbClr val="FF0000"/>
                </a:solidFill>
                <a:latin typeface="Consolas" panose="020B0609020204030204" pitchFamily="49" charset="0"/>
              </a:rPr>
              <a:t>&lt;=</a:t>
            </a:r>
            <a:r>
              <a:rPr lang="da-DK" sz="3200">
                <a:latin typeface="Consolas" panose="020B0609020204030204" pitchFamily="49" charset="0"/>
              </a:rPr>
              <a:t> 20</a:t>
            </a:r>
          </a:p>
          <a:p>
            <a:r>
              <a:rPr lang="da-DK" sz="32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endParaRPr lang="da-DK" sz="3200">
              <a:latin typeface="Consolas" panose="020B0609020204030204" pitchFamily="49" charset="0"/>
            </a:endParaRPr>
          </a:p>
          <a:p>
            <a:r>
              <a:rPr lang="da-DK" sz="3200">
                <a:latin typeface="Consolas" panose="020B0609020204030204" pitchFamily="49" charset="0"/>
              </a:rPr>
              <a:t>&gt;&gt;&gt; 5 - 1 </a:t>
            </a:r>
            <a:r>
              <a:rPr lang="da-DK" sz="3200">
                <a:solidFill>
                  <a:srgbClr val="FF0000"/>
                </a:solidFill>
                <a:latin typeface="Consolas" panose="020B0609020204030204" pitchFamily="49" charset="0"/>
              </a:rPr>
              <a:t>&lt;=</a:t>
            </a:r>
            <a:r>
              <a:rPr lang="da-DK" sz="3200">
                <a:latin typeface="Consolas" panose="020B0609020204030204" pitchFamily="49" charset="0"/>
              </a:rPr>
              <a:t> 4</a:t>
            </a:r>
          </a:p>
          <a:p>
            <a:r>
              <a:rPr lang="en-AU" sz="32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B4E3F-7529-3023-3EB5-2091E0599CDB}"/>
              </a:ext>
            </a:extLst>
          </p:cNvPr>
          <p:cNvSpPr txBox="1"/>
          <p:nvPr/>
        </p:nvSpPr>
        <p:spPr>
          <a:xfrm>
            <a:off x="7024777" y="3194484"/>
            <a:ext cx="47946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&gt;&gt;&gt; 'cow'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&lt;=</a:t>
            </a:r>
            <a:r>
              <a:rPr lang="en-US" sz="3200">
                <a:latin typeface="Consolas" panose="020B0609020204030204" pitchFamily="49" charset="0"/>
              </a:rPr>
              <a:t> 'shoe'</a:t>
            </a:r>
          </a:p>
          <a:p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endParaRPr lang="en-US" sz="3200">
              <a:latin typeface="Consolas" panose="020B0609020204030204" pitchFamily="49" charset="0"/>
            </a:endParaRPr>
          </a:p>
          <a:p>
            <a:r>
              <a:rPr lang="en-US" sz="3200">
                <a:latin typeface="Consolas" panose="020B0609020204030204" pitchFamily="49" charset="0"/>
              </a:rPr>
              <a:t>&gt;&gt;&gt; 'bird'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&lt;=</a:t>
            </a:r>
            <a:r>
              <a:rPr lang="en-US" sz="3200">
                <a:latin typeface="Consolas" panose="020B0609020204030204" pitchFamily="49" charset="0"/>
              </a:rPr>
              <a:t> 'bat'</a:t>
            </a:r>
          </a:p>
          <a:p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b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&gt;&gt;&gt; 'on'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&lt;=</a:t>
            </a:r>
            <a:r>
              <a:rPr lang="en-US" sz="3200">
                <a:latin typeface="Consolas" panose="020B0609020204030204" pitchFamily="49" charset="0"/>
              </a:rPr>
              <a:t> 'on’</a:t>
            </a:r>
          </a:p>
          <a:p>
            <a:r>
              <a:rPr lang="en-AU" sz="3200">
                <a:solidFill>
                  <a:srgbClr val="FF0000"/>
                </a:solidFill>
              </a:rPr>
              <a:t>True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268DC7-87D4-367E-F9A9-5295814FCA9E}"/>
                  </a:ext>
                </a:extLst>
              </p14:cNvPr>
              <p14:cNvContentPartPr/>
              <p14:nvPr/>
            </p14:nvContentPartPr>
            <p14:xfrm>
              <a:off x="4462200" y="592920"/>
              <a:ext cx="6583680" cy="5540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268DC7-87D4-367E-F9A9-5295814FCA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2840" y="583560"/>
                <a:ext cx="6602400" cy="555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9733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2472A-28D0-A3C3-C5E3-F9BBE7781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16A9B-53CA-2931-4EBD-E52473C5F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/>
              <a:t>Boolean</a:t>
            </a:r>
            <a:br>
              <a:rPr lang="en-CA"/>
            </a:br>
            <a:r>
              <a:rPr lang="en-CA"/>
              <a:t>Expressions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D574E-EFAE-10A6-0A14-254F68C84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36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41F0F-1357-C9DF-D5DC-3BBAF9C17337}"/>
              </a:ext>
            </a:extLst>
          </p:cNvPr>
          <p:cNvSpPr txBox="1"/>
          <p:nvPr/>
        </p:nvSpPr>
        <p:spPr>
          <a:xfrm>
            <a:off x="372596" y="2096010"/>
            <a:ext cx="47946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>
                <a:solidFill>
                  <a:srgbClr val="FF0000"/>
                </a:solidFill>
                <a:latin typeface="Consolas" panose="020B0609020204030204" pitchFamily="49" charset="0"/>
              </a:rPr>
              <a:t>s &gt;= t</a:t>
            </a:r>
            <a:r>
              <a:rPr lang="en-CA" sz="2400" b="1">
                <a:solidFill>
                  <a:srgbClr val="FF0000"/>
                </a:solidFill>
              </a:rPr>
              <a:t> </a:t>
            </a:r>
            <a:r>
              <a:rPr lang="en-CA" sz="2400"/>
              <a:t>is </a:t>
            </a:r>
            <a:r>
              <a:rPr lang="en-CA" sz="2400" b="1">
                <a:latin typeface="Consolas" panose="020B0609020204030204" pitchFamily="49" charset="0"/>
              </a:rPr>
              <a:t>True</a:t>
            </a:r>
            <a:r>
              <a:rPr lang="en-CA" sz="2400"/>
              <a:t> just when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>
                <a:latin typeface="Consolas" panose="020B0609020204030204" pitchFamily="49" charset="0"/>
              </a:rPr>
              <a:t>s</a:t>
            </a:r>
            <a:r>
              <a:rPr lang="en-CA" sz="2400"/>
              <a:t> is </a:t>
            </a:r>
            <a:r>
              <a:rPr lang="en-CA" sz="2400" i="1"/>
              <a:t>greater than, or equal to</a:t>
            </a:r>
            <a:r>
              <a:rPr lang="en-CA" sz="2400"/>
              <a:t>, </a:t>
            </a:r>
            <a:r>
              <a:rPr lang="en-CA" sz="2400" b="1">
                <a:latin typeface="Consolas" panose="020B0609020204030204" pitchFamily="49" charset="0"/>
              </a:rPr>
              <a:t>t</a:t>
            </a:r>
            <a:r>
              <a:rPr lang="en-CA" sz="2400"/>
              <a:t> </a:t>
            </a:r>
            <a:br>
              <a:rPr lang="en-CA" sz="2400"/>
            </a:br>
            <a:r>
              <a:rPr lang="en-CA" sz="2400"/>
              <a:t>(when they are numbers)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>
                <a:latin typeface="Consolas" panose="020B0609020204030204" pitchFamily="49" charset="0"/>
              </a:rPr>
              <a:t>s</a:t>
            </a:r>
            <a:r>
              <a:rPr lang="en-CA" sz="2400"/>
              <a:t> is alphabetically </a:t>
            </a:r>
            <a:r>
              <a:rPr lang="en-CA" sz="2400" i="1"/>
              <a:t>after, or equal to</a:t>
            </a:r>
            <a:r>
              <a:rPr lang="en-CA" sz="2400"/>
              <a:t>, </a:t>
            </a:r>
            <a:r>
              <a:rPr lang="en-CA" sz="2400" b="1">
                <a:latin typeface="Consolas" panose="020B0609020204030204" pitchFamily="49" charset="0"/>
              </a:rPr>
              <a:t>t</a:t>
            </a:r>
            <a:r>
              <a:rPr lang="en-CA" sz="2400"/>
              <a:t> </a:t>
            </a:r>
            <a:br>
              <a:rPr lang="en-CA" sz="2400"/>
            </a:br>
            <a:r>
              <a:rPr lang="en-CA" sz="2400"/>
              <a:t>(when they are strings)</a:t>
            </a:r>
          </a:p>
          <a:p>
            <a:endParaRPr lang="en-AU" sz="2400"/>
          </a:p>
          <a:p>
            <a:r>
              <a:rPr lang="en-AU" sz="2400"/>
              <a:t>Otherwise, </a:t>
            </a:r>
            <a:r>
              <a:rPr lang="en-AU" sz="2400" b="1">
                <a:solidFill>
                  <a:srgbClr val="FF0000"/>
                </a:solidFill>
                <a:latin typeface="Consolas" panose="020B0609020204030204" pitchFamily="49" charset="0"/>
              </a:rPr>
              <a:t>s &gt;= t</a:t>
            </a:r>
            <a:r>
              <a:rPr lang="en-AU" sz="2400" b="1">
                <a:solidFill>
                  <a:srgbClr val="FF0000"/>
                </a:solidFill>
              </a:rPr>
              <a:t> </a:t>
            </a:r>
            <a:r>
              <a:rPr lang="en-AU" sz="2400"/>
              <a:t>is </a:t>
            </a:r>
            <a:r>
              <a:rPr lang="en-AU" sz="2400" b="1">
                <a:latin typeface="Consolas" panose="020B0609020204030204" pitchFamily="49" charset="0"/>
              </a:rPr>
              <a:t>False</a:t>
            </a:r>
            <a:r>
              <a:rPr lang="en-AU" sz="240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E6F3D6-5F76-CE15-6A59-0BCA7383548F}"/>
              </a:ext>
            </a:extLst>
          </p:cNvPr>
          <p:cNvSpPr txBox="1"/>
          <p:nvPr/>
        </p:nvSpPr>
        <p:spPr>
          <a:xfrm>
            <a:off x="7024777" y="203993"/>
            <a:ext cx="47946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>
                <a:latin typeface="Consolas" panose="020B0609020204030204" pitchFamily="49" charset="0"/>
              </a:rPr>
              <a:t>&gt;&gt;&gt; 2 * 8 </a:t>
            </a:r>
            <a:r>
              <a:rPr lang="da-DK" sz="3200">
                <a:solidFill>
                  <a:srgbClr val="FF0000"/>
                </a:solidFill>
                <a:latin typeface="Consolas" panose="020B0609020204030204" pitchFamily="49" charset="0"/>
              </a:rPr>
              <a:t>&gt;=</a:t>
            </a:r>
            <a:r>
              <a:rPr lang="da-DK" sz="3200">
                <a:latin typeface="Consolas" panose="020B0609020204030204" pitchFamily="49" charset="0"/>
              </a:rPr>
              <a:t> 20</a:t>
            </a:r>
          </a:p>
          <a:p>
            <a:r>
              <a:rPr lang="da-DK" sz="32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endParaRPr lang="da-DK" sz="3200">
              <a:latin typeface="Consolas" panose="020B0609020204030204" pitchFamily="49" charset="0"/>
            </a:endParaRPr>
          </a:p>
          <a:p>
            <a:r>
              <a:rPr lang="da-DK" sz="3200">
                <a:latin typeface="Consolas" panose="020B0609020204030204" pitchFamily="49" charset="0"/>
              </a:rPr>
              <a:t>&gt;&gt;&gt; 5 - 1 </a:t>
            </a:r>
            <a:r>
              <a:rPr lang="da-DK" sz="3200">
                <a:solidFill>
                  <a:srgbClr val="FF0000"/>
                </a:solidFill>
                <a:latin typeface="Consolas" panose="020B0609020204030204" pitchFamily="49" charset="0"/>
              </a:rPr>
              <a:t>&gt;=</a:t>
            </a:r>
            <a:r>
              <a:rPr lang="da-DK" sz="3200">
                <a:latin typeface="Consolas" panose="020B0609020204030204" pitchFamily="49" charset="0"/>
              </a:rPr>
              <a:t> 4</a:t>
            </a:r>
          </a:p>
          <a:p>
            <a:r>
              <a:rPr lang="en-AU" sz="320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1AAD1-0B1E-77B8-D4F6-E547DA498E1E}"/>
              </a:ext>
            </a:extLst>
          </p:cNvPr>
          <p:cNvSpPr txBox="1"/>
          <p:nvPr/>
        </p:nvSpPr>
        <p:spPr>
          <a:xfrm>
            <a:off x="7024777" y="3194484"/>
            <a:ext cx="47946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nsolas" panose="020B0609020204030204" pitchFamily="49" charset="0"/>
              </a:rPr>
              <a:t>&gt;&gt;&gt; 'cow'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&gt;=</a:t>
            </a:r>
            <a:r>
              <a:rPr lang="en-US" sz="3200">
                <a:latin typeface="Consolas" panose="020B0609020204030204" pitchFamily="49" charset="0"/>
              </a:rPr>
              <a:t> 'shoe’</a:t>
            </a:r>
          </a:p>
          <a:p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endParaRPr lang="en-US" sz="3200">
              <a:latin typeface="Consolas" panose="020B0609020204030204" pitchFamily="49" charset="0"/>
            </a:endParaRPr>
          </a:p>
          <a:p>
            <a:r>
              <a:rPr lang="en-US" sz="3200">
                <a:latin typeface="Consolas" panose="020B0609020204030204" pitchFamily="49" charset="0"/>
              </a:rPr>
              <a:t>&gt;&gt;&gt; 'bird'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&gt;=</a:t>
            </a:r>
            <a:r>
              <a:rPr lang="en-US" sz="3200">
                <a:latin typeface="Consolas" panose="020B0609020204030204" pitchFamily="49" charset="0"/>
              </a:rPr>
              <a:t> 'bat’</a:t>
            </a:r>
          </a:p>
          <a:p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b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&gt;&gt;&gt; 'on' </a:t>
            </a:r>
            <a:r>
              <a:rPr lang="en-US" sz="3200">
                <a:solidFill>
                  <a:srgbClr val="FF0000"/>
                </a:solidFill>
                <a:latin typeface="Consolas" panose="020B0609020204030204" pitchFamily="49" charset="0"/>
              </a:rPr>
              <a:t>&gt;=</a:t>
            </a:r>
            <a:r>
              <a:rPr lang="en-US" sz="3200">
                <a:latin typeface="Consolas" panose="020B0609020204030204" pitchFamily="49" charset="0"/>
              </a:rPr>
              <a:t> 'on’</a:t>
            </a:r>
          </a:p>
          <a:p>
            <a:r>
              <a:rPr lang="en-AU" sz="3200">
                <a:solidFill>
                  <a:srgbClr val="FF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454781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D47EE-A326-A2BB-7195-2CD948427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C9FC-2B8B-5F83-A4D0-A6458719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/>
              <a:t>Boolean</a:t>
            </a:r>
            <a:br>
              <a:rPr lang="en-CA"/>
            </a:br>
            <a:r>
              <a:rPr lang="en-CA"/>
              <a:t>Expressions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F49C1-0B87-65BC-A290-1889AF0A3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37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89832-D1AB-2913-72F4-7C3A5DD3D95A}"/>
              </a:ext>
            </a:extLst>
          </p:cNvPr>
          <p:cNvSpPr txBox="1"/>
          <p:nvPr/>
        </p:nvSpPr>
        <p:spPr>
          <a:xfrm>
            <a:off x="372596" y="2096010"/>
            <a:ext cx="47946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/>
              <a:t>In Python, </a:t>
            </a:r>
            <a:r>
              <a:rPr lang="en-CA" sz="2400" b="1"/>
              <a:t>chaining inequalities </a:t>
            </a:r>
            <a:r>
              <a:rPr lang="en-CA" sz="2400"/>
              <a:t>together works like in math.</a:t>
            </a:r>
          </a:p>
          <a:p>
            <a:endParaRPr lang="en-CA" sz="2400"/>
          </a:p>
          <a:p>
            <a:r>
              <a:rPr lang="en-CA" sz="2400"/>
              <a:t>In many other programming languages, this does </a:t>
            </a:r>
            <a:r>
              <a:rPr lang="en-CA" sz="2400" b="1"/>
              <a:t>not</a:t>
            </a:r>
            <a:r>
              <a:rPr lang="en-CA" sz="2400"/>
              <a:t> work as you would expect!</a:t>
            </a:r>
            <a:endParaRPr lang="en-AU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3AE84-D7C7-A6BA-87A3-20500C771B68}"/>
              </a:ext>
            </a:extLst>
          </p:cNvPr>
          <p:cNvSpPr txBox="1"/>
          <p:nvPr/>
        </p:nvSpPr>
        <p:spPr>
          <a:xfrm>
            <a:off x="5941045" y="866774"/>
            <a:ext cx="578529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>
                <a:latin typeface="Consolas" panose="020B0609020204030204" pitchFamily="49" charset="0"/>
              </a:rPr>
              <a:t>&gt;&gt;&gt; </a:t>
            </a:r>
            <a:r>
              <a:rPr lang="en-CA" sz="2800">
                <a:latin typeface="Consolas" panose="020B0609020204030204" pitchFamily="49" charset="0"/>
              </a:rPr>
              <a:t>5 </a:t>
            </a:r>
            <a:r>
              <a:rPr lang="en-CA" sz="280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CA" sz="2800">
                <a:latin typeface="Consolas" panose="020B0609020204030204" pitchFamily="49" charset="0"/>
              </a:rPr>
              <a:t> 6 </a:t>
            </a:r>
            <a:r>
              <a:rPr lang="en-CA" sz="280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CA" sz="2800">
                <a:latin typeface="Consolas" panose="020B0609020204030204" pitchFamily="49" charset="0"/>
              </a:rPr>
              <a:t> 7</a:t>
            </a:r>
          </a:p>
          <a:p>
            <a:r>
              <a:rPr lang="en-CA" sz="28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  <a:p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CA" sz="2800">
                <a:latin typeface="Consolas" panose="020B0609020204030204" pitchFamily="49" charset="0"/>
              </a:rPr>
              <a:t>&gt;&gt;&gt; 5 </a:t>
            </a:r>
            <a:r>
              <a:rPr lang="en-CA" sz="280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CA" sz="2800">
                <a:latin typeface="Consolas" panose="020B0609020204030204" pitchFamily="49" charset="0"/>
              </a:rPr>
              <a:t> 7 </a:t>
            </a:r>
            <a:r>
              <a:rPr lang="en-CA" sz="280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CA" sz="2800">
                <a:latin typeface="Consolas" panose="020B0609020204030204" pitchFamily="49" charset="0"/>
              </a:rPr>
              <a:t> 6</a:t>
            </a:r>
            <a:br>
              <a:rPr lang="en-CA" sz="2800">
                <a:latin typeface="Consolas" panose="020B0609020204030204" pitchFamily="49" charset="0"/>
              </a:rPr>
            </a:br>
            <a:r>
              <a:rPr lang="en-CA" sz="28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  <a:p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&gt;&gt;&gt; 'a' </a:t>
            </a:r>
            <a: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sz="2800">
                <a:latin typeface="Consolas" panose="020B0609020204030204" pitchFamily="49" charset="0"/>
              </a:rPr>
              <a:t> 'm' </a:t>
            </a:r>
            <a: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sz="2800">
                <a:latin typeface="Consolas" panose="020B0609020204030204" pitchFamily="49" charset="0"/>
              </a:rPr>
              <a:t> 'x' </a:t>
            </a:r>
            <a: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sz="2800">
                <a:latin typeface="Consolas" panose="020B0609020204030204" pitchFamily="49" charset="0"/>
              </a:rPr>
              <a:t> 'y'</a:t>
            </a:r>
          </a:p>
          <a:p>
            <a: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  <a:p>
            <a:endParaRPr lang="en-US" sz="280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AU" sz="2800">
                <a:latin typeface="Consolas" panose="020B0609020204030204" pitchFamily="49" charset="0"/>
              </a:rPr>
              <a:t>&gt;&gt;&gt; 'shoe' </a:t>
            </a:r>
            <a:r>
              <a:rPr lang="en-AU" sz="2800">
                <a:solidFill>
                  <a:srgbClr val="FF0000"/>
                </a:solidFill>
                <a:latin typeface="Consolas" panose="020B0609020204030204" pitchFamily="49" charset="0"/>
              </a:rPr>
              <a:t>&lt;=</a:t>
            </a:r>
            <a:r>
              <a:rPr lang="en-AU" sz="2800">
                <a:latin typeface="Consolas" panose="020B0609020204030204" pitchFamily="49" charset="0"/>
              </a:rPr>
              <a:t> 'lace' </a:t>
            </a:r>
            <a:r>
              <a:rPr lang="en-AU" sz="2800">
                <a:solidFill>
                  <a:srgbClr val="FF0000"/>
                </a:solidFill>
                <a:latin typeface="Consolas" panose="020B0609020204030204" pitchFamily="49" charset="0"/>
              </a:rPr>
              <a:t>&lt;=</a:t>
            </a:r>
            <a:r>
              <a:rPr lang="en-AU" sz="2800">
                <a:latin typeface="Consolas" panose="020B0609020204030204" pitchFamily="49" charset="0"/>
              </a:rPr>
              <a:t> '!'</a:t>
            </a:r>
          </a:p>
          <a:p>
            <a:r>
              <a:rPr lang="en-AU" sz="28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96AEE3-B948-7636-681A-5512F8A3E2D4}"/>
                  </a:ext>
                </a:extLst>
              </p14:cNvPr>
              <p14:cNvContentPartPr/>
              <p14:nvPr/>
            </p14:nvContentPartPr>
            <p14:xfrm>
              <a:off x="6909480" y="-99000"/>
              <a:ext cx="5043240" cy="4184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96AEE3-B948-7636-681A-5512F8A3E2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0120" y="-108360"/>
                <a:ext cx="5061960" cy="420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842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FC125-8AC6-2F13-2C73-3819F1911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25F1E-04A9-1067-B560-2769E2966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/>
          </a:bodyPr>
          <a:lstStyle/>
          <a:p>
            <a:r>
              <a:rPr lang="en-CA"/>
              <a:t>Logical Operators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78A15-1DD3-4CCD-770D-7A28F37C1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38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04267A-448E-9E25-D3E5-E108AAAF8089}"/>
              </a:ext>
            </a:extLst>
          </p:cNvPr>
          <p:cNvSpPr txBox="1"/>
          <p:nvPr/>
        </p:nvSpPr>
        <p:spPr>
          <a:xfrm>
            <a:off x="330264" y="1706544"/>
            <a:ext cx="33104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/>
              <a:t>If </a:t>
            </a:r>
            <a:r>
              <a:rPr lang="en-CA" sz="2400">
                <a:latin typeface="Consolas" panose="020B0609020204030204" pitchFamily="49" charset="0"/>
              </a:rPr>
              <a:t>A</a:t>
            </a:r>
            <a:r>
              <a:rPr lang="en-CA" sz="2400"/>
              <a:t> and </a:t>
            </a:r>
            <a:r>
              <a:rPr lang="en-CA" sz="2400">
                <a:latin typeface="Consolas" panose="020B0609020204030204" pitchFamily="49" charset="0"/>
              </a:rPr>
              <a:t>B</a:t>
            </a:r>
            <a:r>
              <a:rPr lang="en-CA" sz="2400"/>
              <a:t> are Boolean expressions, then we can combine them in the following ways to make new Boolean expressions:</a:t>
            </a:r>
          </a:p>
          <a:p>
            <a:endParaRPr lang="en-CA" sz="2400"/>
          </a:p>
          <a:p>
            <a:r>
              <a:rPr lang="en-CA" sz="2400">
                <a:latin typeface="Consolas" panose="020B0609020204030204" pitchFamily="49" charset="0"/>
              </a:rPr>
              <a:t>A and B</a:t>
            </a:r>
            <a:br>
              <a:rPr lang="en-CA" sz="2400">
                <a:latin typeface="Consolas" panose="020B0609020204030204" pitchFamily="49" charset="0"/>
              </a:rPr>
            </a:br>
            <a:br>
              <a:rPr lang="en-CA" sz="2400">
                <a:latin typeface="Consolas" panose="020B0609020204030204" pitchFamily="49" charset="0"/>
              </a:rPr>
            </a:br>
            <a:r>
              <a:rPr lang="en-CA" sz="2400">
                <a:latin typeface="Consolas" panose="020B0609020204030204" pitchFamily="49" charset="0"/>
              </a:rPr>
              <a:t>A or B</a:t>
            </a:r>
          </a:p>
          <a:p>
            <a:endParaRPr lang="en-CA" sz="2400">
              <a:latin typeface="Consolas" panose="020B0609020204030204" pitchFamily="49" charset="0"/>
            </a:endParaRPr>
          </a:p>
          <a:p>
            <a:r>
              <a:rPr lang="en-CA" sz="2400">
                <a:latin typeface="Consolas" panose="020B0609020204030204" pitchFamily="49" charset="0"/>
              </a:rPr>
              <a:t>not A</a:t>
            </a:r>
            <a:endParaRPr lang="en-AU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97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03645-3EEB-720E-4325-D71D3F997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5DD06-D2FD-10FD-7154-FA26C179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/>
          </a:bodyPr>
          <a:lstStyle/>
          <a:p>
            <a:r>
              <a:rPr lang="en-CA"/>
              <a:t>Logical Operators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820F3-14EB-C955-8A84-3A9B609C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39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F3B0A-72A3-90DD-DACC-B4330223C580}"/>
              </a:ext>
            </a:extLst>
          </p:cNvPr>
          <p:cNvSpPr txBox="1"/>
          <p:nvPr/>
        </p:nvSpPr>
        <p:spPr>
          <a:xfrm>
            <a:off x="330264" y="1706544"/>
            <a:ext cx="33104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/>
              <a:t>If </a:t>
            </a:r>
            <a:r>
              <a:rPr lang="en-CA" sz="2400">
                <a:latin typeface="Consolas" panose="020B0609020204030204" pitchFamily="49" charset="0"/>
              </a:rPr>
              <a:t>A</a:t>
            </a:r>
            <a:r>
              <a:rPr lang="en-CA" sz="2400"/>
              <a:t> and </a:t>
            </a:r>
            <a:r>
              <a:rPr lang="en-CA" sz="2400">
                <a:latin typeface="Consolas" panose="020B0609020204030204" pitchFamily="49" charset="0"/>
              </a:rPr>
              <a:t>B</a:t>
            </a:r>
            <a:r>
              <a:rPr lang="en-CA" sz="2400"/>
              <a:t> are Boolean expressions, then we can combine them in the following ways to make new Boolean expressions:</a:t>
            </a:r>
          </a:p>
          <a:p>
            <a:endParaRPr lang="en-CA" sz="2400"/>
          </a:p>
          <a:p>
            <a:r>
              <a:rPr lang="en-CA" sz="2400">
                <a:latin typeface="Consolas" panose="020B0609020204030204" pitchFamily="49" charset="0"/>
              </a:rPr>
              <a:t>A and B</a:t>
            </a:r>
            <a:br>
              <a:rPr lang="en-CA" sz="2400">
                <a:latin typeface="Consolas" panose="020B0609020204030204" pitchFamily="49" charset="0"/>
              </a:rPr>
            </a:br>
            <a:br>
              <a:rPr lang="en-CA" sz="2400">
                <a:latin typeface="Consolas" panose="020B0609020204030204" pitchFamily="49" charset="0"/>
              </a:rPr>
            </a:br>
            <a:r>
              <a:rPr lang="en-CA" sz="2400">
                <a:latin typeface="Consolas" panose="020B0609020204030204" pitchFamily="49" charset="0"/>
              </a:rPr>
              <a:t>A or B</a:t>
            </a:r>
          </a:p>
          <a:p>
            <a:endParaRPr lang="en-CA" sz="2400">
              <a:latin typeface="Consolas" panose="020B0609020204030204" pitchFamily="49" charset="0"/>
            </a:endParaRPr>
          </a:p>
          <a:p>
            <a:r>
              <a:rPr lang="en-CA" sz="2400">
                <a:latin typeface="Consolas" panose="020B0609020204030204" pitchFamily="49" charset="0"/>
              </a:rPr>
              <a:t>not A</a:t>
            </a:r>
            <a:endParaRPr lang="en-AU" sz="2400"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80AD9E-56E4-FF1C-698B-5056E3E4932D}"/>
              </a:ext>
            </a:extLst>
          </p:cNvPr>
          <p:cNvGraphicFramePr>
            <a:graphicFrameLocks noGrp="1"/>
          </p:cNvGraphicFramePr>
          <p:nvPr/>
        </p:nvGraphicFramePr>
        <p:xfrm>
          <a:off x="7176965" y="661723"/>
          <a:ext cx="331046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267">
                  <a:extLst>
                    <a:ext uri="{9D8B030D-6E8A-4147-A177-3AD203B41FA5}">
                      <a16:colId xmlns:a16="http://schemas.microsoft.com/office/drawing/2014/main" val="604936688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4073074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35308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A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B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A and B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145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True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True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True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997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True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False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58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False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True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False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989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False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False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False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339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104A21D-4D72-B643-6D9C-084411916C49}"/>
              </a:ext>
            </a:extLst>
          </p:cNvPr>
          <p:cNvSpPr txBox="1"/>
          <p:nvPr/>
        </p:nvSpPr>
        <p:spPr>
          <a:xfrm>
            <a:off x="4752571" y="330007"/>
            <a:ext cx="221549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is a </a:t>
            </a:r>
            <a:r>
              <a:rPr lang="en-CA" b="1"/>
              <a:t>truth table </a:t>
            </a:r>
            <a:r>
              <a:rPr lang="en-CA"/>
              <a:t>for the </a:t>
            </a:r>
            <a:r>
              <a:rPr lang="en-CA" b="1"/>
              <a:t>and</a:t>
            </a:r>
            <a:r>
              <a:rPr lang="en-CA"/>
              <a:t> operator.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C44E-03BD-AF5A-C3F3-7E34142B586C}"/>
              </a:ext>
            </a:extLst>
          </p:cNvPr>
          <p:cNvSpPr txBox="1"/>
          <p:nvPr/>
        </p:nvSpPr>
        <p:spPr>
          <a:xfrm>
            <a:off x="5717955" y="3322107"/>
            <a:ext cx="57852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>
                <a:latin typeface="Consolas" panose="020B0609020204030204" pitchFamily="49" charset="0"/>
              </a:rPr>
              <a:t>&gt;&gt;&gt; </a:t>
            </a:r>
            <a:r>
              <a:rPr lang="en-CA" sz="2800">
                <a:latin typeface="Consolas" panose="020B0609020204030204" pitchFamily="49" charset="0"/>
              </a:rPr>
              <a:t>False </a:t>
            </a:r>
            <a:r>
              <a:rPr lang="en-CA" sz="2800">
                <a:solidFill>
                  <a:srgbClr val="FF0000"/>
                </a:solidFill>
                <a:latin typeface="Consolas" panose="020B0609020204030204" pitchFamily="49" charset="0"/>
              </a:rPr>
              <a:t>and</a:t>
            </a:r>
            <a:r>
              <a:rPr lang="en-CA" sz="2800">
                <a:latin typeface="Consolas" panose="020B0609020204030204" pitchFamily="49" charset="0"/>
              </a:rPr>
              <a:t> (1 == 3)</a:t>
            </a:r>
          </a:p>
          <a:p>
            <a:r>
              <a:rPr lang="en-CA" sz="28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  <a:p>
            <a:r>
              <a:rPr lang="da-DK" sz="2800">
                <a:latin typeface="Consolas" panose="020B0609020204030204" pitchFamily="49" charset="0"/>
              </a:rPr>
              <a:t>&gt;&gt;&gt; </a:t>
            </a:r>
            <a:r>
              <a:rPr lang="en-CA" sz="2800">
                <a:latin typeface="Consolas" panose="020B0609020204030204" pitchFamily="49" charset="0"/>
              </a:rPr>
              <a:t>1 &lt; 3 </a:t>
            </a:r>
            <a:r>
              <a:rPr lang="en-CA" sz="2800">
                <a:solidFill>
                  <a:srgbClr val="FF0000"/>
                </a:solidFill>
                <a:latin typeface="Consolas" panose="020B0609020204030204" pitchFamily="49" charset="0"/>
              </a:rPr>
              <a:t>and</a:t>
            </a:r>
            <a:r>
              <a:rPr lang="en-CA" sz="2800">
                <a:latin typeface="Consolas" panose="020B0609020204030204" pitchFamily="49" charset="0"/>
              </a:rPr>
              <a:t> 'dog' &gt; 'cat'</a:t>
            </a:r>
          </a:p>
          <a:p>
            <a:r>
              <a:rPr lang="en-CA" sz="28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  <a:p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B2E6C8E-DE38-396F-DC17-3CB05C8E9871}"/>
                  </a:ext>
                </a:extLst>
              </p14:cNvPr>
              <p14:cNvContentPartPr/>
              <p14:nvPr/>
            </p14:nvContentPartPr>
            <p14:xfrm>
              <a:off x="5528160" y="216000"/>
              <a:ext cx="5617080" cy="4891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B2E6C8E-DE38-396F-DC17-3CB05C8E98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8800" y="206640"/>
                <a:ext cx="5635800" cy="491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4983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639F4-226C-87E2-5FD8-3F483F77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02C68-A78D-9746-672C-131F4188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The Remainder Operator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ED4E4-0B48-30D5-E0EA-972C65C55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EE914-98E0-2D45-8C35-A4F600987F5E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 % A is how much is “left over” when A is divided into N.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74961-AD39-B8CE-07DC-816032A552DA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1 == </a:t>
            </a:r>
            <a:r>
              <a:rPr lang="en-CA" sz="4800">
                <a:solidFill>
                  <a:srgbClr val="FF0000"/>
                </a:solidFill>
              </a:rPr>
              <a:t>0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FB9A43-0A2C-08AA-1DDD-EAB27CC91445}"/>
              </a:ext>
            </a:extLst>
          </p:cNvPr>
          <p:cNvSpPr txBox="1"/>
          <p:nvPr/>
        </p:nvSpPr>
        <p:spPr>
          <a:xfrm>
            <a:off x="7238510" y="71469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1 goes into 7 seven times, with </a:t>
            </a:r>
            <a:r>
              <a:rPr lang="en-CA" b="1"/>
              <a:t>0</a:t>
            </a:r>
            <a:r>
              <a:rPr lang="en-CA"/>
              <a:t> left over</a:t>
            </a:r>
            <a:endParaRPr lang="en-A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575518-8E59-4A8A-8B85-06BA0385C912}"/>
              </a:ext>
            </a:extLst>
          </p:cNvPr>
          <p:cNvSpPr txBox="1"/>
          <p:nvPr/>
        </p:nvSpPr>
        <p:spPr>
          <a:xfrm>
            <a:off x="3987801" y="141123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2 == </a:t>
            </a:r>
            <a:r>
              <a:rPr lang="en-CA" sz="4800">
                <a:solidFill>
                  <a:srgbClr val="FF0000"/>
                </a:solidFill>
              </a:rPr>
              <a:t>??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538F5A-145F-7ABA-F4AB-E897DDE291A9}"/>
              </a:ext>
            </a:extLst>
          </p:cNvPr>
          <p:cNvSpPr txBox="1"/>
          <p:nvPr/>
        </p:nvSpPr>
        <p:spPr>
          <a:xfrm>
            <a:off x="7238510" y="1529556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2 goes into 7 three times, with </a:t>
            </a:r>
            <a:r>
              <a:rPr lang="en-CA" b="1"/>
              <a:t>1</a:t>
            </a:r>
            <a:r>
              <a:rPr lang="en-CA"/>
              <a:t> left over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6795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9E6D-2DB7-5839-F87A-DBBB8E677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C548-CB6D-74F9-A8D9-B637584E6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/>
          </a:bodyPr>
          <a:lstStyle/>
          <a:p>
            <a:r>
              <a:rPr lang="en-CA"/>
              <a:t>Logical Operators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4FE86-E46F-F4C8-EBD4-84723510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40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0B7DE-CBD6-DC31-598C-B70D68DB1CD6}"/>
              </a:ext>
            </a:extLst>
          </p:cNvPr>
          <p:cNvSpPr txBox="1"/>
          <p:nvPr/>
        </p:nvSpPr>
        <p:spPr>
          <a:xfrm>
            <a:off x="330264" y="1706544"/>
            <a:ext cx="33104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/>
              <a:t>If </a:t>
            </a:r>
            <a:r>
              <a:rPr lang="en-CA" sz="2400">
                <a:latin typeface="Consolas" panose="020B0609020204030204" pitchFamily="49" charset="0"/>
              </a:rPr>
              <a:t>A</a:t>
            </a:r>
            <a:r>
              <a:rPr lang="en-CA" sz="2400"/>
              <a:t> and </a:t>
            </a:r>
            <a:r>
              <a:rPr lang="en-CA" sz="2400">
                <a:latin typeface="Consolas" panose="020B0609020204030204" pitchFamily="49" charset="0"/>
              </a:rPr>
              <a:t>B</a:t>
            </a:r>
            <a:r>
              <a:rPr lang="en-CA" sz="2400"/>
              <a:t> are Boolean expressions, then we can combine them in the following ways to make new Boolean expressions:</a:t>
            </a:r>
          </a:p>
          <a:p>
            <a:endParaRPr lang="en-CA" sz="2400"/>
          </a:p>
          <a:p>
            <a:r>
              <a:rPr lang="en-CA" sz="2400">
                <a:latin typeface="Consolas" panose="020B0609020204030204" pitchFamily="49" charset="0"/>
              </a:rPr>
              <a:t>A and B</a:t>
            </a:r>
            <a:br>
              <a:rPr lang="en-CA" sz="2400">
                <a:latin typeface="Consolas" panose="020B0609020204030204" pitchFamily="49" charset="0"/>
              </a:rPr>
            </a:br>
            <a:br>
              <a:rPr lang="en-CA" sz="2400">
                <a:latin typeface="Consolas" panose="020B0609020204030204" pitchFamily="49" charset="0"/>
              </a:rPr>
            </a:br>
            <a:r>
              <a:rPr lang="en-CA" sz="2400">
                <a:latin typeface="Consolas" panose="020B0609020204030204" pitchFamily="49" charset="0"/>
              </a:rPr>
              <a:t>A or B</a:t>
            </a:r>
          </a:p>
          <a:p>
            <a:endParaRPr lang="en-CA" sz="2400">
              <a:latin typeface="Consolas" panose="020B0609020204030204" pitchFamily="49" charset="0"/>
            </a:endParaRPr>
          </a:p>
          <a:p>
            <a:r>
              <a:rPr lang="en-CA" sz="2400">
                <a:latin typeface="Consolas" panose="020B0609020204030204" pitchFamily="49" charset="0"/>
              </a:rPr>
              <a:t>not A</a:t>
            </a:r>
            <a:endParaRPr lang="en-AU" sz="2400"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B935200-4CD9-3D3F-BE34-D43310E98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498946"/>
              </p:ext>
            </p:extLst>
          </p:nvPr>
        </p:nvGraphicFramePr>
        <p:xfrm>
          <a:off x="7176965" y="661723"/>
          <a:ext cx="331046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267">
                  <a:extLst>
                    <a:ext uri="{9D8B030D-6E8A-4147-A177-3AD203B41FA5}">
                      <a16:colId xmlns:a16="http://schemas.microsoft.com/office/drawing/2014/main" val="604936688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4073074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35308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A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B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A or B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145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True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True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True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997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True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True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58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False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True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True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989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False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False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False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339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AD8B2D-B4D7-8BAC-B737-CC8F916DC55C}"/>
              </a:ext>
            </a:extLst>
          </p:cNvPr>
          <p:cNvSpPr txBox="1"/>
          <p:nvPr/>
        </p:nvSpPr>
        <p:spPr>
          <a:xfrm>
            <a:off x="4752571" y="330007"/>
            <a:ext cx="221549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is a </a:t>
            </a:r>
            <a:r>
              <a:rPr lang="en-CA" b="1"/>
              <a:t>truth table </a:t>
            </a:r>
            <a:r>
              <a:rPr lang="en-CA"/>
              <a:t>for the </a:t>
            </a:r>
            <a:r>
              <a:rPr lang="en-CA" b="1"/>
              <a:t>or</a:t>
            </a:r>
            <a:r>
              <a:rPr lang="en-CA"/>
              <a:t> operator.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A95A1-E347-20E8-316B-9C32BA1CB601}"/>
              </a:ext>
            </a:extLst>
          </p:cNvPr>
          <p:cNvSpPr txBox="1"/>
          <p:nvPr/>
        </p:nvSpPr>
        <p:spPr>
          <a:xfrm>
            <a:off x="5717955" y="3322107"/>
            <a:ext cx="57852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>
                <a:latin typeface="Consolas" panose="020B0609020204030204" pitchFamily="49" charset="0"/>
              </a:rPr>
              <a:t>&gt;&gt;&gt; </a:t>
            </a:r>
            <a:r>
              <a:rPr lang="en-CA" sz="2800">
                <a:latin typeface="Consolas" panose="020B0609020204030204" pitchFamily="49" charset="0"/>
              </a:rPr>
              <a:t>False </a:t>
            </a:r>
            <a:r>
              <a:rPr lang="en-CA" sz="2800">
                <a:solidFill>
                  <a:srgbClr val="FF0000"/>
                </a:solidFill>
                <a:latin typeface="Consolas" panose="020B0609020204030204" pitchFamily="49" charset="0"/>
              </a:rPr>
              <a:t>or</a:t>
            </a:r>
            <a:r>
              <a:rPr lang="en-CA" sz="2800">
                <a:latin typeface="Consolas" panose="020B0609020204030204" pitchFamily="49" charset="0"/>
              </a:rPr>
              <a:t> (1 == 3)</a:t>
            </a:r>
          </a:p>
          <a:p>
            <a:r>
              <a:rPr lang="en-CA" sz="28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  <a:p>
            <a:r>
              <a:rPr lang="da-DK" sz="2800">
                <a:latin typeface="Consolas" panose="020B0609020204030204" pitchFamily="49" charset="0"/>
              </a:rPr>
              <a:t>&gt;&gt;&gt; </a:t>
            </a:r>
            <a:r>
              <a:rPr lang="en-CA" sz="2800">
                <a:latin typeface="Consolas" panose="020B0609020204030204" pitchFamily="49" charset="0"/>
              </a:rPr>
              <a:t>1 &lt; 3 </a:t>
            </a:r>
            <a:r>
              <a:rPr lang="en-CA" sz="2800">
                <a:solidFill>
                  <a:srgbClr val="FF0000"/>
                </a:solidFill>
                <a:latin typeface="Consolas" panose="020B0609020204030204" pitchFamily="49" charset="0"/>
              </a:rPr>
              <a:t>or</a:t>
            </a:r>
            <a:r>
              <a:rPr lang="en-CA" sz="2800">
                <a:latin typeface="Consolas" panose="020B0609020204030204" pitchFamily="49" charset="0"/>
              </a:rPr>
              <a:t> 'dog' &gt; 'cat'</a:t>
            </a:r>
          </a:p>
          <a:p>
            <a:r>
              <a:rPr lang="en-CA" sz="28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  <a:p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8D987D3-AE6A-709F-D635-4F944BFA5C00}"/>
                  </a:ext>
                </a:extLst>
              </p14:cNvPr>
              <p14:cNvContentPartPr/>
              <p14:nvPr/>
            </p14:nvContentPartPr>
            <p14:xfrm>
              <a:off x="6863760" y="987840"/>
              <a:ext cx="3666960" cy="3341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8D987D3-AE6A-709F-D635-4F944BFA5C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4400" y="978480"/>
                <a:ext cx="3685680" cy="336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5508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AF8ED-1EF5-09F1-3618-89637B48F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AFA61-9532-A605-C172-886D99A6E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/>
          </a:bodyPr>
          <a:lstStyle/>
          <a:p>
            <a:r>
              <a:rPr lang="en-CA"/>
              <a:t>Logical Operators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F48F1-D532-7FE7-8EC2-E38045F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41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3AA47-8451-EB50-1F93-904BE458047D}"/>
              </a:ext>
            </a:extLst>
          </p:cNvPr>
          <p:cNvSpPr txBox="1"/>
          <p:nvPr/>
        </p:nvSpPr>
        <p:spPr>
          <a:xfrm>
            <a:off x="330264" y="1706544"/>
            <a:ext cx="33104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/>
              <a:t>If </a:t>
            </a:r>
            <a:r>
              <a:rPr lang="en-CA" sz="2400">
                <a:latin typeface="Consolas" panose="020B0609020204030204" pitchFamily="49" charset="0"/>
              </a:rPr>
              <a:t>A</a:t>
            </a:r>
            <a:r>
              <a:rPr lang="en-CA" sz="2400"/>
              <a:t> and </a:t>
            </a:r>
            <a:r>
              <a:rPr lang="en-CA" sz="2400">
                <a:latin typeface="Consolas" panose="020B0609020204030204" pitchFamily="49" charset="0"/>
              </a:rPr>
              <a:t>B</a:t>
            </a:r>
            <a:r>
              <a:rPr lang="en-CA" sz="2400"/>
              <a:t> are Boolean expressions, then we can combine them in the following ways to make new Boolean expressions:</a:t>
            </a:r>
          </a:p>
          <a:p>
            <a:endParaRPr lang="en-CA" sz="2400"/>
          </a:p>
          <a:p>
            <a:r>
              <a:rPr lang="en-CA" sz="2400">
                <a:latin typeface="Consolas" panose="020B0609020204030204" pitchFamily="49" charset="0"/>
              </a:rPr>
              <a:t>A and B</a:t>
            </a:r>
            <a:br>
              <a:rPr lang="en-CA" sz="2400">
                <a:latin typeface="Consolas" panose="020B0609020204030204" pitchFamily="49" charset="0"/>
              </a:rPr>
            </a:br>
            <a:br>
              <a:rPr lang="en-CA" sz="2400">
                <a:latin typeface="Consolas" panose="020B0609020204030204" pitchFamily="49" charset="0"/>
              </a:rPr>
            </a:br>
            <a:r>
              <a:rPr lang="en-CA" sz="2400">
                <a:latin typeface="Consolas" panose="020B0609020204030204" pitchFamily="49" charset="0"/>
              </a:rPr>
              <a:t>A or B</a:t>
            </a:r>
          </a:p>
          <a:p>
            <a:endParaRPr lang="en-CA" sz="2400">
              <a:latin typeface="Consolas" panose="020B0609020204030204" pitchFamily="49" charset="0"/>
            </a:endParaRPr>
          </a:p>
          <a:p>
            <a:r>
              <a:rPr lang="en-CA" sz="2400">
                <a:latin typeface="Consolas" panose="020B0609020204030204" pitchFamily="49" charset="0"/>
              </a:rPr>
              <a:t>not A</a:t>
            </a:r>
            <a:endParaRPr lang="en-AU" sz="2400"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813797-B782-7466-0E9A-A89314EDB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667811"/>
              </p:ext>
            </p:extLst>
          </p:nvPr>
        </p:nvGraphicFramePr>
        <p:xfrm>
          <a:off x="7176965" y="661723"/>
          <a:ext cx="242993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267">
                  <a:extLst>
                    <a:ext uri="{9D8B030D-6E8A-4147-A177-3AD203B41FA5}">
                      <a16:colId xmlns:a16="http://schemas.microsoft.com/office/drawing/2014/main" val="6049366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35308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A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not A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145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True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False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58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False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True</a:t>
                      </a:r>
                      <a:endParaRPr lang="en-AU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9899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CE190B9-15DD-75B8-4336-90262E046057}"/>
              </a:ext>
            </a:extLst>
          </p:cNvPr>
          <p:cNvSpPr txBox="1"/>
          <p:nvPr/>
        </p:nvSpPr>
        <p:spPr>
          <a:xfrm>
            <a:off x="4752571" y="330007"/>
            <a:ext cx="221549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is a </a:t>
            </a:r>
            <a:r>
              <a:rPr lang="en-CA" b="1"/>
              <a:t>truth table </a:t>
            </a:r>
            <a:r>
              <a:rPr lang="en-CA"/>
              <a:t>for the </a:t>
            </a:r>
            <a:r>
              <a:rPr lang="en-CA" b="1"/>
              <a:t>not</a:t>
            </a:r>
            <a:r>
              <a:rPr lang="en-CA"/>
              <a:t> operator.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745FE-F93A-44B8-9DE0-DE4EBC7CDDEC}"/>
              </a:ext>
            </a:extLst>
          </p:cNvPr>
          <p:cNvSpPr txBox="1"/>
          <p:nvPr/>
        </p:nvSpPr>
        <p:spPr>
          <a:xfrm>
            <a:off x="5717955" y="3322107"/>
            <a:ext cx="5785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>
                <a:latin typeface="Consolas" panose="020B0609020204030204" pitchFamily="49" charset="0"/>
              </a:rPr>
              <a:t>&gt;&gt;&gt; </a:t>
            </a:r>
            <a:r>
              <a:rPr lang="en-CA" sz="2800">
                <a:latin typeface="Consolas" panose="020B0609020204030204" pitchFamily="49" charset="0"/>
              </a:rPr>
              <a:t>not False</a:t>
            </a:r>
          </a:p>
          <a:p>
            <a:r>
              <a:rPr lang="en-CA" sz="280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da-DK" sz="2800">
                <a:latin typeface="Consolas" panose="020B0609020204030204" pitchFamily="49" charset="0"/>
              </a:rPr>
              <a:t>&gt;&gt;&gt; </a:t>
            </a:r>
            <a:r>
              <a:rPr lang="en-CA" sz="2800">
                <a:latin typeface="Consolas" panose="020B0609020204030204" pitchFamily="49" charset="0"/>
              </a:rPr>
              <a:t>not (3 &lt; 4)</a:t>
            </a:r>
          </a:p>
          <a:p>
            <a:r>
              <a:rPr lang="en-CA" sz="28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  <a:p>
            <a:r>
              <a:rPr lang="en-CA" sz="2800">
                <a:latin typeface="Consolas" panose="020B0609020204030204" pitchFamily="49" charset="0"/>
              </a:rPr>
              <a:t>&gt;&gt;&gt; not (1 &lt; 2 and 3 &lt;= 4)</a:t>
            </a:r>
          </a:p>
          <a:p>
            <a:r>
              <a:rPr lang="en-CA" sz="280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DB59AB-F900-2060-F379-AF9BDE99BDD7}"/>
                  </a:ext>
                </a:extLst>
              </p14:cNvPr>
              <p14:cNvContentPartPr/>
              <p14:nvPr/>
            </p14:nvContentPartPr>
            <p14:xfrm>
              <a:off x="5840640" y="911880"/>
              <a:ext cx="5346360" cy="5776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DB59AB-F900-2060-F379-AF9BDE99BD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1280" y="902520"/>
                <a:ext cx="5365080" cy="57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1468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CB22F-A74A-7AC0-9FDD-F3EBB704A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D435-DBD5-B86C-9AB9-3BA5437A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9637E-EE20-84A4-687E-089C67176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42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554AE-2AC0-6005-8F04-A793EC93185B}"/>
              </a:ext>
            </a:extLst>
          </p:cNvPr>
          <p:cNvSpPr txBox="1"/>
          <p:nvPr/>
        </p:nvSpPr>
        <p:spPr>
          <a:xfrm>
            <a:off x="544637" y="2152819"/>
            <a:ext cx="2215495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if-statement</a:t>
            </a:r>
            <a:r>
              <a:rPr lang="en-CA"/>
              <a:t> runs a block of code just when some Boolean expression is true.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EA39C-B522-36A2-DA23-1E20F0499034}"/>
              </a:ext>
            </a:extLst>
          </p:cNvPr>
          <p:cNvSpPr txBox="1"/>
          <p:nvPr/>
        </p:nvSpPr>
        <p:spPr>
          <a:xfrm>
            <a:off x="4346355" y="2152819"/>
            <a:ext cx="57852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2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x &gt; 0: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positive")</a:t>
            </a:r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10E876-39FE-3263-4BE7-BBA3F80A6E74}"/>
                  </a:ext>
                </a:extLst>
              </p14:cNvPr>
              <p14:cNvContentPartPr/>
              <p14:nvPr/>
            </p14:nvContentPartPr>
            <p14:xfrm>
              <a:off x="3759120" y="1013040"/>
              <a:ext cx="6894720" cy="3413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10E876-39FE-3263-4BE7-BBA3F80A6E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9760" y="1003680"/>
                <a:ext cx="6913440" cy="34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491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85642-0A0B-28C3-C2DB-D635A4FF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2F37-6E66-D73E-2AF0-7FED8B2FC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FD7A8-3C97-A9B0-E3F6-68BA0ACD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43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C4A63-A5A9-952F-8BEB-F5AB9247DE96}"/>
              </a:ext>
            </a:extLst>
          </p:cNvPr>
          <p:cNvSpPr txBox="1"/>
          <p:nvPr/>
        </p:nvSpPr>
        <p:spPr>
          <a:xfrm>
            <a:off x="544637" y="2152819"/>
            <a:ext cx="2215495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if-statement</a:t>
            </a:r>
            <a:r>
              <a:rPr lang="en-CA"/>
              <a:t> runs a block of code just when some Boolean expression is true.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FD1BD-94DB-A2E2-B10C-7492525842D3}"/>
              </a:ext>
            </a:extLst>
          </p:cNvPr>
          <p:cNvSpPr txBox="1"/>
          <p:nvPr/>
        </p:nvSpPr>
        <p:spPr>
          <a:xfrm>
            <a:off x="4346355" y="2152819"/>
            <a:ext cx="57852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2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x &gt; 0: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positive")</a:t>
            </a:r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170A54-4D9C-03EC-CEE7-B9FE7D580AB9}"/>
              </a:ext>
            </a:extLst>
          </p:cNvPr>
          <p:cNvSpPr/>
          <p:nvPr/>
        </p:nvSpPr>
        <p:spPr>
          <a:xfrm>
            <a:off x="4346355" y="2946400"/>
            <a:ext cx="5356445" cy="116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6A529-988D-911A-35E0-CFD5399C646F}"/>
              </a:ext>
            </a:extLst>
          </p:cNvPr>
          <p:cNvSpPr txBox="1"/>
          <p:nvPr/>
        </p:nvSpPr>
        <p:spPr>
          <a:xfrm>
            <a:off x="9982200" y="1414155"/>
            <a:ext cx="189653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is a simple </a:t>
            </a:r>
            <a:r>
              <a:rPr lang="en-CA" b="1"/>
              <a:t>if-statement </a:t>
            </a:r>
            <a:r>
              <a:rPr lang="en-CA"/>
              <a:t>consisting of a header and a body.</a:t>
            </a:r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D613A15-F904-83A5-2411-C35145849E9F}"/>
                  </a:ext>
                </a:extLst>
              </p14:cNvPr>
              <p14:cNvContentPartPr/>
              <p14:nvPr/>
            </p14:nvContentPartPr>
            <p14:xfrm>
              <a:off x="4265280" y="1606680"/>
              <a:ext cx="4153320" cy="1932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D613A15-F904-83A5-2411-C35145849E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5920" y="1597320"/>
                <a:ext cx="4172040" cy="195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2262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2E20-B6EA-EFF2-B380-6913A2335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D81E3-539A-32AE-57B9-646B819A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A2DCB-DB18-E08D-558E-968DA89F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44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BDB6D-8DB6-AEFF-D84A-C66798E882C5}"/>
              </a:ext>
            </a:extLst>
          </p:cNvPr>
          <p:cNvSpPr txBox="1"/>
          <p:nvPr/>
        </p:nvSpPr>
        <p:spPr>
          <a:xfrm>
            <a:off x="544637" y="2152819"/>
            <a:ext cx="2215495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if-statement</a:t>
            </a:r>
            <a:r>
              <a:rPr lang="en-CA"/>
              <a:t> runs a block of code just when some Boolean expression is true.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3E8272-C314-ABAA-6652-7068B1ACCEB7}"/>
              </a:ext>
            </a:extLst>
          </p:cNvPr>
          <p:cNvSpPr txBox="1"/>
          <p:nvPr/>
        </p:nvSpPr>
        <p:spPr>
          <a:xfrm>
            <a:off x="4346355" y="2152819"/>
            <a:ext cx="57852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2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x &gt; 0: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positive")</a:t>
            </a:r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E3E108-757D-2132-1801-F24F8679E699}"/>
              </a:ext>
            </a:extLst>
          </p:cNvPr>
          <p:cNvSpPr/>
          <p:nvPr/>
        </p:nvSpPr>
        <p:spPr>
          <a:xfrm>
            <a:off x="4346355" y="2946400"/>
            <a:ext cx="1902045" cy="567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FD2A9-4EEA-F163-59CC-EAA19BDDC8FC}"/>
              </a:ext>
            </a:extLst>
          </p:cNvPr>
          <p:cNvSpPr txBox="1"/>
          <p:nvPr/>
        </p:nvSpPr>
        <p:spPr>
          <a:xfrm>
            <a:off x="9296400" y="1414155"/>
            <a:ext cx="258233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The header: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Starts with </a:t>
            </a:r>
            <a:r>
              <a:rPr lang="en-CA" b="1">
                <a:latin typeface="Consolas" panose="020B0609020204030204" pitchFamily="49" charset="0"/>
              </a:rPr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Is followed by a Boolean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Ends with </a:t>
            </a:r>
            <a:r>
              <a:rPr lang="en-CA" b="1">
                <a:latin typeface="Consolas" panose="020B0609020204030204" pitchFamily="49" charset="0"/>
              </a:rPr>
              <a:t>:</a:t>
            </a:r>
            <a:endParaRPr lang="en-A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4294D7-600E-946D-7740-44C8822DBE29}"/>
              </a:ext>
            </a:extLst>
          </p:cNvPr>
          <p:cNvCxnSpPr>
            <a:cxnSpLocks/>
          </p:cNvCxnSpPr>
          <p:nvPr/>
        </p:nvCxnSpPr>
        <p:spPr>
          <a:xfrm flipH="1">
            <a:off x="6248400" y="1659467"/>
            <a:ext cx="3107267" cy="12320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348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14718-4A3B-51A4-820A-29DADDD32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FA9A8-A1D9-8EEB-5E28-65720073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2D48E-8F03-39D5-C4F5-1AF00096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45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02800-3836-6E33-B2D4-3B08DA42D72D}"/>
              </a:ext>
            </a:extLst>
          </p:cNvPr>
          <p:cNvSpPr txBox="1"/>
          <p:nvPr/>
        </p:nvSpPr>
        <p:spPr>
          <a:xfrm>
            <a:off x="544637" y="2152819"/>
            <a:ext cx="2215495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if-statement</a:t>
            </a:r>
            <a:r>
              <a:rPr lang="en-CA"/>
              <a:t> runs a block of code just when some Boolean expression is true.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3BB263-3379-C941-1096-8817BACBB0F8}"/>
              </a:ext>
            </a:extLst>
          </p:cNvPr>
          <p:cNvSpPr txBox="1"/>
          <p:nvPr/>
        </p:nvSpPr>
        <p:spPr>
          <a:xfrm>
            <a:off x="4346355" y="2152819"/>
            <a:ext cx="57852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2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x &gt; 0: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positive")</a:t>
            </a:r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FF3900-074C-F9A1-9881-FEA554664405}"/>
              </a:ext>
            </a:extLst>
          </p:cNvPr>
          <p:cNvSpPr/>
          <p:nvPr/>
        </p:nvSpPr>
        <p:spPr>
          <a:xfrm>
            <a:off x="4346355" y="2946400"/>
            <a:ext cx="1902045" cy="567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A2E6A-BD4D-A466-94C6-EC9B784DEAF1}"/>
              </a:ext>
            </a:extLst>
          </p:cNvPr>
          <p:cNvSpPr txBox="1"/>
          <p:nvPr/>
        </p:nvSpPr>
        <p:spPr>
          <a:xfrm>
            <a:off x="9296400" y="1414155"/>
            <a:ext cx="258233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The header: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Starts with </a:t>
            </a:r>
            <a:r>
              <a:rPr lang="en-CA" b="1">
                <a:latin typeface="Consolas" panose="020B0609020204030204" pitchFamily="49" charset="0"/>
              </a:rPr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Is followed by a Boolean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Ends with </a:t>
            </a:r>
            <a:r>
              <a:rPr lang="en-CA" b="1">
                <a:latin typeface="Consolas" panose="020B0609020204030204" pitchFamily="49" charset="0"/>
              </a:rPr>
              <a:t>:</a:t>
            </a:r>
            <a:endParaRPr lang="en-A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41A595-65BB-1F22-E84E-BBE3D4A44D33}"/>
              </a:ext>
            </a:extLst>
          </p:cNvPr>
          <p:cNvCxnSpPr>
            <a:cxnSpLocks/>
          </p:cNvCxnSpPr>
          <p:nvPr/>
        </p:nvCxnSpPr>
        <p:spPr>
          <a:xfrm flipH="1">
            <a:off x="4893733" y="1888067"/>
            <a:ext cx="4402667" cy="1312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435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44E4A-0825-8A38-4A31-75F30BAF9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BCEA-5C4C-F018-8B26-120B5E070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B3DF5-ACBE-5CA5-0215-577D9664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46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60C276-7984-F796-A28D-ED7749884FB8}"/>
              </a:ext>
            </a:extLst>
          </p:cNvPr>
          <p:cNvSpPr txBox="1"/>
          <p:nvPr/>
        </p:nvSpPr>
        <p:spPr>
          <a:xfrm>
            <a:off x="544637" y="2152819"/>
            <a:ext cx="2215495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if-statement</a:t>
            </a:r>
            <a:r>
              <a:rPr lang="en-CA"/>
              <a:t> runs a block of code just when some Boolean expression is true.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CDCB6-4C6F-2189-9230-B4269B23B415}"/>
              </a:ext>
            </a:extLst>
          </p:cNvPr>
          <p:cNvSpPr txBox="1"/>
          <p:nvPr/>
        </p:nvSpPr>
        <p:spPr>
          <a:xfrm>
            <a:off x="4346355" y="2152819"/>
            <a:ext cx="57852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2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x &gt; 0: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positive")</a:t>
            </a:r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D1B3B7-6075-B98A-C1A6-A7C1CDA2E2F3}"/>
              </a:ext>
            </a:extLst>
          </p:cNvPr>
          <p:cNvSpPr/>
          <p:nvPr/>
        </p:nvSpPr>
        <p:spPr>
          <a:xfrm>
            <a:off x="4346355" y="2946400"/>
            <a:ext cx="1902045" cy="567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C6FFC-0920-EB3E-AE77-55B61162A1F3}"/>
              </a:ext>
            </a:extLst>
          </p:cNvPr>
          <p:cNvSpPr txBox="1"/>
          <p:nvPr/>
        </p:nvSpPr>
        <p:spPr>
          <a:xfrm>
            <a:off x="9296400" y="1414155"/>
            <a:ext cx="258233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The header: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Starts with </a:t>
            </a:r>
            <a:r>
              <a:rPr lang="en-CA" b="1">
                <a:latin typeface="Consolas" panose="020B0609020204030204" pitchFamily="49" charset="0"/>
              </a:rPr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Is followed by a Boolean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Ends with </a:t>
            </a:r>
            <a:r>
              <a:rPr lang="en-CA" b="1">
                <a:latin typeface="Consolas" panose="020B0609020204030204" pitchFamily="49" charset="0"/>
              </a:rPr>
              <a:t>:</a:t>
            </a:r>
            <a:endParaRPr lang="en-A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452C03-60BE-3748-6E78-C6AD62DF7BE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681133" y="2152819"/>
            <a:ext cx="3615267" cy="878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925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A7A09-DEC4-3B88-FE7C-716BE72D8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8183F-FC06-3FA7-2D8C-22F297F44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01D4A-E614-23D9-FA16-19B27BF1A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47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1E301-DF73-FF45-07B3-96EAB8FCB885}"/>
              </a:ext>
            </a:extLst>
          </p:cNvPr>
          <p:cNvSpPr txBox="1"/>
          <p:nvPr/>
        </p:nvSpPr>
        <p:spPr>
          <a:xfrm>
            <a:off x="544637" y="2152819"/>
            <a:ext cx="2215495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if-statement</a:t>
            </a:r>
            <a:r>
              <a:rPr lang="en-CA"/>
              <a:t> runs a block of code just when some Boolean expression is true.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DF595-4246-5243-3D9D-D8D84D7DBF1A}"/>
              </a:ext>
            </a:extLst>
          </p:cNvPr>
          <p:cNvSpPr txBox="1"/>
          <p:nvPr/>
        </p:nvSpPr>
        <p:spPr>
          <a:xfrm>
            <a:off x="4346355" y="2152819"/>
            <a:ext cx="57852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2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x &gt; 0: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positive")</a:t>
            </a:r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C91F73-3E48-A161-B17D-5ED5F6B2741F}"/>
              </a:ext>
            </a:extLst>
          </p:cNvPr>
          <p:cNvSpPr/>
          <p:nvPr/>
        </p:nvSpPr>
        <p:spPr>
          <a:xfrm>
            <a:off x="4346355" y="2946400"/>
            <a:ext cx="1902045" cy="567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BFA5D-5DDA-805F-5E28-0D0C54F5D0D6}"/>
              </a:ext>
            </a:extLst>
          </p:cNvPr>
          <p:cNvSpPr txBox="1"/>
          <p:nvPr/>
        </p:nvSpPr>
        <p:spPr>
          <a:xfrm>
            <a:off x="9296400" y="1414155"/>
            <a:ext cx="258233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The header: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Starts with </a:t>
            </a:r>
            <a:r>
              <a:rPr lang="en-CA" b="1">
                <a:latin typeface="Consolas" panose="020B0609020204030204" pitchFamily="49" charset="0"/>
              </a:rPr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Is followed by a Boolean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Ends with </a:t>
            </a:r>
            <a:r>
              <a:rPr lang="en-CA" b="1">
                <a:latin typeface="Consolas" panose="020B0609020204030204" pitchFamily="49" charset="0"/>
              </a:rPr>
              <a:t>:</a:t>
            </a:r>
            <a:endParaRPr lang="en-A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38BD15-EFAA-63E0-E47A-651CC8336A1B}"/>
              </a:ext>
            </a:extLst>
          </p:cNvPr>
          <p:cNvCxnSpPr>
            <a:cxnSpLocks/>
          </p:cNvCxnSpPr>
          <p:nvPr/>
        </p:nvCxnSpPr>
        <p:spPr>
          <a:xfrm flipH="1">
            <a:off x="6155267" y="2709333"/>
            <a:ext cx="3141133" cy="567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579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28D26-3C62-6207-9D0F-70C7992D6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16794-B578-FA88-06BE-1459C8B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848DE-7D23-6A7C-BAA4-A68E916F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48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18806-958D-CE33-03C9-B7347D33C18E}"/>
              </a:ext>
            </a:extLst>
          </p:cNvPr>
          <p:cNvSpPr txBox="1"/>
          <p:nvPr/>
        </p:nvSpPr>
        <p:spPr>
          <a:xfrm>
            <a:off x="544637" y="2152819"/>
            <a:ext cx="2215495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if-statement</a:t>
            </a:r>
            <a:r>
              <a:rPr lang="en-CA"/>
              <a:t> runs a block of code just when some Boolean expression is true.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EEFE6-9006-6507-FC67-3200651C07DA}"/>
              </a:ext>
            </a:extLst>
          </p:cNvPr>
          <p:cNvSpPr txBox="1"/>
          <p:nvPr/>
        </p:nvSpPr>
        <p:spPr>
          <a:xfrm>
            <a:off x="4346355" y="2152819"/>
            <a:ext cx="57852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2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x &gt; 0: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positive")</a:t>
            </a:r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B029AD-9A60-EA61-AAE1-03D8BB21AA13}"/>
              </a:ext>
            </a:extLst>
          </p:cNvPr>
          <p:cNvSpPr/>
          <p:nvPr/>
        </p:nvSpPr>
        <p:spPr>
          <a:xfrm>
            <a:off x="4498755" y="3472318"/>
            <a:ext cx="5178645" cy="567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6FD48-8738-4FCB-6D91-8AEDEB842AF5}"/>
              </a:ext>
            </a:extLst>
          </p:cNvPr>
          <p:cNvSpPr txBox="1"/>
          <p:nvPr/>
        </p:nvSpPr>
        <p:spPr>
          <a:xfrm>
            <a:off x="5699543" y="4322015"/>
            <a:ext cx="258233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</a:t>
            </a:r>
            <a:r>
              <a:rPr lang="en-CA" b="1"/>
              <a:t>body</a:t>
            </a:r>
            <a:r>
              <a:rPr lang="en-CA"/>
              <a:t> of an if-statement must be consistently indented under the header.</a:t>
            </a:r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A33E41-567F-4BC7-978B-91FEAD58559B}"/>
                  </a:ext>
                </a:extLst>
              </p14:cNvPr>
              <p14:cNvContentPartPr/>
              <p14:nvPr/>
            </p14:nvContentPartPr>
            <p14:xfrm>
              <a:off x="3720240" y="3835800"/>
              <a:ext cx="1514880" cy="944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A33E41-567F-4BC7-978B-91FEAD5855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0880" y="3826440"/>
                <a:ext cx="1533600" cy="9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49837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56675-A9E6-1C31-827B-B4635F2CB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35BD-AF58-DF10-6F8F-4F22E2080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9FD58-A304-607F-967F-AD4E856EA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49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EF1186-870F-A83E-21A1-27C81750C1B8}"/>
              </a:ext>
            </a:extLst>
          </p:cNvPr>
          <p:cNvSpPr txBox="1"/>
          <p:nvPr/>
        </p:nvSpPr>
        <p:spPr>
          <a:xfrm>
            <a:off x="426210" y="2456655"/>
            <a:ext cx="2664230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if-else statement</a:t>
            </a:r>
            <a:r>
              <a:rPr lang="en-CA"/>
              <a:t> runs a block of code just when some Boolean expression is true, and a different block of code when the expression is false.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A8C46-4AE0-E930-B416-EAF8A74DE933}"/>
              </a:ext>
            </a:extLst>
          </p:cNvPr>
          <p:cNvSpPr txBox="1"/>
          <p:nvPr/>
        </p:nvSpPr>
        <p:spPr>
          <a:xfrm>
            <a:off x="4820488" y="2133489"/>
            <a:ext cx="5785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8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x % 2 == 0: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even")</a:t>
            </a:r>
          </a:p>
          <a:p>
            <a:r>
              <a:rPr lang="en-US" sz="2800">
                <a:latin typeface="Consolas" panose="020B0609020204030204" pitchFamily="49" charset="0"/>
              </a:rPr>
              <a:t>else: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odd")</a:t>
            </a:r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165964-1054-F304-F911-56E1DA35C255}"/>
              </a:ext>
            </a:extLst>
          </p:cNvPr>
          <p:cNvSpPr/>
          <p:nvPr/>
        </p:nvSpPr>
        <p:spPr>
          <a:xfrm>
            <a:off x="4803555" y="2989718"/>
            <a:ext cx="5178645" cy="1904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165328-C5C5-536F-936E-2031BCABD64A}"/>
                  </a:ext>
                </a:extLst>
              </p14:cNvPr>
              <p14:cNvContentPartPr/>
              <p14:nvPr/>
            </p14:nvContentPartPr>
            <p14:xfrm>
              <a:off x="4686120" y="2938320"/>
              <a:ext cx="5617800" cy="1720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165328-C5C5-536F-936E-2031BCABD6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6760" y="2928960"/>
                <a:ext cx="5636520" cy="173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907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7CCF7-A061-F897-45DB-7670E531A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31C0-1357-4448-A353-4E4FD65B8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The Remainder Operator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9D16E-2359-0572-3ECE-E1019A3D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C9BE2-8A81-5532-C46B-55944CBADC2F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 % A is how much is “left over” when A is divided into N.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A9602-8895-67B2-3FA5-884C01B5A80B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1 == </a:t>
            </a:r>
            <a:r>
              <a:rPr lang="en-CA" sz="4800">
                <a:solidFill>
                  <a:srgbClr val="FF0000"/>
                </a:solidFill>
              </a:rPr>
              <a:t>0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B8FF30-F348-B958-D269-51FD57255192}"/>
              </a:ext>
            </a:extLst>
          </p:cNvPr>
          <p:cNvSpPr txBox="1"/>
          <p:nvPr/>
        </p:nvSpPr>
        <p:spPr>
          <a:xfrm>
            <a:off x="7238510" y="71469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1 goes into 7 seven times, with </a:t>
            </a:r>
            <a:r>
              <a:rPr lang="en-CA" b="1"/>
              <a:t>0</a:t>
            </a:r>
            <a:r>
              <a:rPr lang="en-CA"/>
              <a:t> left over</a:t>
            </a:r>
            <a:endParaRPr lang="en-A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CD3AC8-6B85-3EEA-5EF0-14406448463C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2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D99455-B581-265A-2F63-30E73963547E}"/>
              </a:ext>
            </a:extLst>
          </p:cNvPr>
          <p:cNvSpPr txBox="1"/>
          <p:nvPr/>
        </p:nvSpPr>
        <p:spPr>
          <a:xfrm>
            <a:off x="7238510" y="1529556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2 goes into 7 three times, with </a:t>
            </a:r>
            <a:r>
              <a:rPr lang="en-CA" b="1"/>
              <a:t>1</a:t>
            </a:r>
            <a:r>
              <a:rPr lang="en-CA"/>
              <a:t> left over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2195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AFAB3-71AD-E55D-2EA0-20293EBF8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D9D4-0B52-9EC2-2B39-D4DC84366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714-78AF-C7C8-BF5B-F47F293C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50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C7EE4-DC2D-1236-74E8-42FAFE37A2C2}"/>
              </a:ext>
            </a:extLst>
          </p:cNvPr>
          <p:cNvSpPr txBox="1"/>
          <p:nvPr/>
        </p:nvSpPr>
        <p:spPr>
          <a:xfrm>
            <a:off x="4255885" y="886534"/>
            <a:ext cx="266423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if a </a:t>
            </a:r>
            <a:r>
              <a:rPr lang="en-CA" b="1"/>
              <a:t>flow chart</a:t>
            </a:r>
            <a:r>
              <a:rPr lang="en-CA"/>
              <a:t>. It visually shows the flow of an if-statement.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A98D7-0AFF-07AD-9CF8-FEFE045200D1}"/>
              </a:ext>
            </a:extLst>
          </p:cNvPr>
          <p:cNvSpPr txBox="1"/>
          <p:nvPr/>
        </p:nvSpPr>
        <p:spPr>
          <a:xfrm>
            <a:off x="646421" y="2090172"/>
            <a:ext cx="5785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8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</a:t>
            </a:r>
            <a: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  <a:t>x % 2 == 0</a:t>
            </a:r>
            <a:r>
              <a:rPr lang="en-US" sz="2800">
                <a:latin typeface="Consolas" panose="020B0609020204030204" pitchFamily="49" charset="0"/>
              </a:rPr>
              <a:t>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even")</a:t>
            </a:r>
          </a:p>
          <a:p>
            <a:r>
              <a:rPr lang="en-US" sz="2800">
                <a:latin typeface="Consolas" panose="020B0609020204030204" pitchFamily="49" charset="0"/>
              </a:rPr>
              <a:t>else: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odd")</a:t>
            </a:r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546D0B5B-59C7-B4BE-1596-8B3CB431A388}"/>
              </a:ext>
            </a:extLst>
          </p:cNvPr>
          <p:cNvSpPr/>
          <p:nvPr/>
        </p:nvSpPr>
        <p:spPr>
          <a:xfrm>
            <a:off x="7052733" y="1467990"/>
            <a:ext cx="2929467" cy="1244489"/>
          </a:xfrm>
          <a:prstGeom prst="flowChartDecis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rgbClr val="FF0000"/>
                </a:solidFill>
                <a:latin typeface="Consolas" panose="020B0609020204030204" pitchFamily="49" charset="0"/>
              </a:rPr>
              <a:t>x % 2 == 0</a:t>
            </a:r>
            <a:endParaRPr lang="en-AU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7C753-51B2-9540-0F55-1CA8E43AF8EF}"/>
              </a:ext>
            </a:extLst>
          </p:cNvPr>
          <p:cNvSpPr txBox="1"/>
          <p:nvPr/>
        </p:nvSpPr>
        <p:spPr>
          <a:xfrm>
            <a:off x="7708899" y="682108"/>
            <a:ext cx="16171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x = 8</a:t>
            </a:r>
            <a:endParaRPr lang="en-A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4886A3-4EC5-02DF-CFBE-2E203E3DC92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982200" y="2090172"/>
            <a:ext cx="1151467" cy="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5995F6-479C-CBBC-1BB6-89E6E992C8E6}"/>
              </a:ext>
            </a:extLst>
          </p:cNvPr>
          <p:cNvSpPr txBox="1"/>
          <p:nvPr/>
        </p:nvSpPr>
        <p:spPr>
          <a:xfrm>
            <a:off x="10204449" y="3356741"/>
            <a:ext cx="17907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print("x is even")</a:t>
            </a:r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9F1475-D4DF-D749-9EA9-3B502F704B65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11099800" y="2090172"/>
            <a:ext cx="6684" cy="12665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5CC7FDD-8702-D55B-1834-FD80717DF50E}"/>
              </a:ext>
            </a:extLst>
          </p:cNvPr>
          <p:cNvSpPr txBox="1"/>
          <p:nvPr/>
        </p:nvSpPr>
        <p:spPr>
          <a:xfrm>
            <a:off x="7622114" y="3356741"/>
            <a:ext cx="17907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print("x is odd")</a:t>
            </a:r>
            <a:endParaRPr lang="en-AU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07C9C6-359B-8F2B-A673-B47ACF5D971B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8517465" y="2712479"/>
            <a:ext cx="2" cy="661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052BE9-79FA-21E3-04F5-D79D36828ECA}"/>
              </a:ext>
            </a:extLst>
          </p:cNvPr>
          <p:cNvCxnSpPr>
            <a:cxnSpLocks/>
          </p:cNvCxnSpPr>
          <p:nvPr/>
        </p:nvCxnSpPr>
        <p:spPr>
          <a:xfrm>
            <a:off x="8517464" y="3726073"/>
            <a:ext cx="0" cy="791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94FEF7-CFE4-6889-6E88-D03B759A09E0}"/>
              </a:ext>
            </a:extLst>
          </p:cNvPr>
          <p:cNvCxnSpPr>
            <a:cxnSpLocks/>
          </p:cNvCxnSpPr>
          <p:nvPr/>
        </p:nvCxnSpPr>
        <p:spPr>
          <a:xfrm flipH="1">
            <a:off x="11099800" y="3726073"/>
            <a:ext cx="6684" cy="4479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3DC43C-4674-722D-4C64-59CE3EA774C9}"/>
              </a:ext>
            </a:extLst>
          </p:cNvPr>
          <p:cNvCxnSpPr>
            <a:cxnSpLocks/>
          </p:cNvCxnSpPr>
          <p:nvPr/>
        </p:nvCxnSpPr>
        <p:spPr>
          <a:xfrm flipH="1">
            <a:off x="8517462" y="4174067"/>
            <a:ext cx="25823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3DE890-8B92-95F9-FDE5-32371C2FF2E0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8517466" y="1051440"/>
            <a:ext cx="1" cy="416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953FCFB-96FB-CC3A-B376-F0E251180513}"/>
              </a:ext>
            </a:extLst>
          </p:cNvPr>
          <p:cNvCxnSpPr>
            <a:cxnSpLocks/>
          </p:cNvCxnSpPr>
          <p:nvPr/>
        </p:nvCxnSpPr>
        <p:spPr>
          <a:xfrm>
            <a:off x="8517462" y="265558"/>
            <a:ext cx="1" cy="416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CF12471-70F0-9634-123F-FCA482524B12}"/>
              </a:ext>
            </a:extLst>
          </p:cNvPr>
          <p:cNvSpPr txBox="1"/>
          <p:nvPr/>
        </p:nvSpPr>
        <p:spPr>
          <a:xfrm>
            <a:off x="9742457" y="170799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Consolas" panose="020B0609020204030204" pitchFamily="49" charset="0"/>
              </a:rPr>
              <a:t>True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8D5572-B67B-0E19-1DCB-F94432BF18E3}"/>
              </a:ext>
            </a:extLst>
          </p:cNvPr>
          <p:cNvSpPr txBox="1"/>
          <p:nvPr/>
        </p:nvSpPr>
        <p:spPr>
          <a:xfrm>
            <a:off x="7709769" y="266527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3B265A-F6A8-499D-E38B-942950E8923A}"/>
              </a:ext>
            </a:extLst>
          </p:cNvPr>
          <p:cNvSpPr txBox="1"/>
          <p:nvPr/>
        </p:nvSpPr>
        <p:spPr>
          <a:xfrm>
            <a:off x="7195507" y="5147334"/>
            <a:ext cx="266423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Notice that there are </a:t>
            </a:r>
            <a:r>
              <a:rPr lang="en-CA" b="1"/>
              <a:t>two</a:t>
            </a:r>
            <a:r>
              <a:rPr lang="en-CA"/>
              <a:t> different </a:t>
            </a:r>
            <a:r>
              <a:rPr lang="en-CA" b="1"/>
              <a:t>execution paths </a:t>
            </a:r>
            <a:r>
              <a:rPr lang="en-CA"/>
              <a:t>to get from the top to the bottom.</a:t>
            </a:r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117C1C-391F-366E-0CCC-EA2B9AC0ACC9}"/>
                  </a:ext>
                </a:extLst>
              </p14:cNvPr>
              <p14:cNvContentPartPr/>
              <p14:nvPr/>
            </p14:nvContentPartPr>
            <p14:xfrm>
              <a:off x="-21960" y="218880"/>
              <a:ext cx="11608920" cy="5914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117C1C-391F-366E-0CCC-EA2B9AC0AC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1320" y="209520"/>
                <a:ext cx="11627640" cy="593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541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A1ED7-320D-A87B-7103-975F32AC2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1A88D-4E6D-E9F3-727F-5935F241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82C2-CC24-8F92-7080-54C1A281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51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31C02-7898-7E6C-89E7-81A768E625D7}"/>
              </a:ext>
            </a:extLst>
          </p:cNvPr>
          <p:cNvSpPr txBox="1"/>
          <p:nvPr/>
        </p:nvSpPr>
        <p:spPr>
          <a:xfrm>
            <a:off x="426210" y="2456655"/>
            <a:ext cx="2664230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if-else statement</a:t>
            </a:r>
            <a:r>
              <a:rPr lang="en-CA"/>
              <a:t> runs a block a block of code just when some Boolean expression is true, and a different block of code when the expression is false.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18908-CCF4-A4C8-57D5-74DCD8C39121}"/>
              </a:ext>
            </a:extLst>
          </p:cNvPr>
          <p:cNvSpPr txBox="1"/>
          <p:nvPr/>
        </p:nvSpPr>
        <p:spPr>
          <a:xfrm>
            <a:off x="4820488" y="2133489"/>
            <a:ext cx="5785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8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x % 2 == 0: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even")</a:t>
            </a:r>
          </a:p>
          <a:p>
            <a:r>
              <a:rPr lang="en-US" sz="2800">
                <a:latin typeface="Consolas" panose="020B0609020204030204" pitchFamily="49" charset="0"/>
              </a:rPr>
              <a:t>else: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odd")</a:t>
            </a:r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0CA766-B3AE-305B-E550-5683C918A2A7}"/>
              </a:ext>
            </a:extLst>
          </p:cNvPr>
          <p:cNvSpPr/>
          <p:nvPr/>
        </p:nvSpPr>
        <p:spPr>
          <a:xfrm>
            <a:off x="4803555" y="2989719"/>
            <a:ext cx="5178645" cy="947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C904F4-F53C-574A-77C8-3675381CE46D}"/>
              </a:ext>
            </a:extLst>
          </p:cNvPr>
          <p:cNvSpPr txBox="1"/>
          <p:nvPr/>
        </p:nvSpPr>
        <p:spPr>
          <a:xfrm>
            <a:off x="9093200" y="1877026"/>
            <a:ext cx="232833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if-statement part is like the previous if-statement.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29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A0646-63A8-2227-4EF9-2B6AE1FDE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3154B-4F1D-21AD-24A2-9CFA33B68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92396-F66E-A591-2951-9ED4055A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52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D4F49-65B2-D1B0-71ED-9FD0F561D874}"/>
              </a:ext>
            </a:extLst>
          </p:cNvPr>
          <p:cNvSpPr txBox="1"/>
          <p:nvPr/>
        </p:nvSpPr>
        <p:spPr>
          <a:xfrm>
            <a:off x="426210" y="2456655"/>
            <a:ext cx="2664230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if-else statement</a:t>
            </a:r>
            <a:r>
              <a:rPr lang="en-CA"/>
              <a:t> runs a block a block of code just when some Boolean expression is true, and a different block of code when the expression is false.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23C0C-99E7-1011-9FF8-59DF6C7ADD0B}"/>
              </a:ext>
            </a:extLst>
          </p:cNvPr>
          <p:cNvSpPr txBox="1"/>
          <p:nvPr/>
        </p:nvSpPr>
        <p:spPr>
          <a:xfrm>
            <a:off x="4820488" y="2133489"/>
            <a:ext cx="5785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8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x % 2 == 0: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even")</a:t>
            </a:r>
          </a:p>
          <a:p>
            <a:r>
              <a:rPr lang="en-US" sz="2800">
                <a:latin typeface="Consolas" panose="020B0609020204030204" pitchFamily="49" charset="0"/>
              </a:rPr>
              <a:t>else: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odd")</a:t>
            </a:r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9FEA9E-2438-CE80-3E4F-5AC2E3F561D6}"/>
              </a:ext>
            </a:extLst>
          </p:cNvPr>
          <p:cNvSpPr/>
          <p:nvPr/>
        </p:nvSpPr>
        <p:spPr>
          <a:xfrm>
            <a:off x="4803555" y="3887815"/>
            <a:ext cx="517864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585E3-032A-C2FB-2E2F-227FCC617EEA}"/>
              </a:ext>
            </a:extLst>
          </p:cNvPr>
          <p:cNvSpPr txBox="1"/>
          <p:nvPr/>
        </p:nvSpPr>
        <p:spPr>
          <a:xfrm>
            <a:off x="4199466" y="5246760"/>
            <a:ext cx="232833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else-part has a different structure …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75513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A972F-CBDE-9EC5-76C5-8A7B532EB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8839-1F22-5972-A1DA-54FDAEAA7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5E849-3909-CDF0-FC41-164E323C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53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04B77D-999A-EF12-7558-09507B52EA1E}"/>
              </a:ext>
            </a:extLst>
          </p:cNvPr>
          <p:cNvSpPr txBox="1"/>
          <p:nvPr/>
        </p:nvSpPr>
        <p:spPr>
          <a:xfrm>
            <a:off x="426210" y="2456655"/>
            <a:ext cx="2664230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if-else statement</a:t>
            </a:r>
            <a:r>
              <a:rPr lang="en-CA"/>
              <a:t> runs a block a block of code just when some Boolean expression is true, and a different block of code when the expression is false.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09FC4-AF14-4876-F2A3-EAC1FE283188}"/>
              </a:ext>
            </a:extLst>
          </p:cNvPr>
          <p:cNvSpPr txBox="1"/>
          <p:nvPr/>
        </p:nvSpPr>
        <p:spPr>
          <a:xfrm>
            <a:off x="4820488" y="2133489"/>
            <a:ext cx="5785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8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x % 2 == 0: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even")</a:t>
            </a:r>
          </a:p>
          <a:p>
            <a:r>
              <a:rPr lang="en-US" sz="2800">
                <a:latin typeface="Consolas" panose="020B0609020204030204" pitchFamily="49" charset="0"/>
              </a:rPr>
              <a:t>else: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odd")</a:t>
            </a:r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28ACEB-C6BA-80FD-5014-4A83FC033CC9}"/>
              </a:ext>
            </a:extLst>
          </p:cNvPr>
          <p:cNvSpPr/>
          <p:nvPr/>
        </p:nvSpPr>
        <p:spPr>
          <a:xfrm>
            <a:off x="4803556" y="3887815"/>
            <a:ext cx="1097712" cy="472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3C382-AB41-82A6-581F-9840DD233289}"/>
              </a:ext>
            </a:extLst>
          </p:cNvPr>
          <p:cNvSpPr txBox="1"/>
          <p:nvPr/>
        </p:nvSpPr>
        <p:spPr>
          <a:xfrm>
            <a:off x="3581401" y="5156021"/>
            <a:ext cx="27432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It starts with </a:t>
            </a:r>
            <a:r>
              <a:rPr lang="en-CA">
                <a:latin typeface="Consolas" panose="020B0609020204030204" pitchFamily="49" charset="0"/>
              </a:rPr>
              <a:t>else</a:t>
            </a:r>
            <a:r>
              <a:rPr lang="en-CA"/>
              <a:t> and ends with </a:t>
            </a:r>
            <a:r>
              <a:rPr lang="en-CA">
                <a:latin typeface="Consolas" panose="020B0609020204030204" pitchFamily="49" charset="0"/>
              </a:rPr>
              <a:t>:</a:t>
            </a:r>
            <a:r>
              <a:rPr lang="en-CA"/>
              <a:t> and must be consistently indented with the </a:t>
            </a:r>
            <a:r>
              <a:rPr lang="en-CA">
                <a:latin typeface="Consolas" panose="020B0609020204030204" pitchFamily="49" charset="0"/>
              </a:rPr>
              <a:t>if</a:t>
            </a:r>
            <a:r>
              <a:rPr lang="en-CA"/>
              <a:t> above it.</a:t>
            </a:r>
            <a:endParaRPr lang="en-A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6C3E34-9C92-74BB-F95E-C4AA445A14C0}"/>
              </a:ext>
            </a:extLst>
          </p:cNvPr>
          <p:cNvCxnSpPr>
            <a:stCxn id="5" idx="0"/>
          </p:cNvCxnSpPr>
          <p:nvPr/>
        </p:nvCxnSpPr>
        <p:spPr>
          <a:xfrm flipV="1">
            <a:off x="4953001" y="4436387"/>
            <a:ext cx="169332" cy="71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069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0EAA7-2182-5EFD-C3EE-6FDE5FB73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CD841-15A3-6BE6-54C7-D0BE4725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A0683-95A3-E9EF-1E32-C344089E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54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2A030-6340-A720-174C-AEE6162D0196}"/>
              </a:ext>
            </a:extLst>
          </p:cNvPr>
          <p:cNvSpPr txBox="1"/>
          <p:nvPr/>
        </p:nvSpPr>
        <p:spPr>
          <a:xfrm>
            <a:off x="426210" y="2456655"/>
            <a:ext cx="2664230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if-else statement</a:t>
            </a:r>
            <a:r>
              <a:rPr lang="en-CA"/>
              <a:t> runs a block a block of code just when some Boolean expression is true, and a different block of code when the expression is false.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000FB-CD07-B8FA-A023-8C222072D98A}"/>
              </a:ext>
            </a:extLst>
          </p:cNvPr>
          <p:cNvSpPr txBox="1"/>
          <p:nvPr/>
        </p:nvSpPr>
        <p:spPr>
          <a:xfrm>
            <a:off x="4820488" y="2133489"/>
            <a:ext cx="5785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8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x % 2 == 0: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even")</a:t>
            </a:r>
          </a:p>
          <a:p>
            <a:r>
              <a:rPr lang="en-US" sz="2800">
                <a:latin typeface="Consolas" panose="020B0609020204030204" pitchFamily="49" charset="0"/>
              </a:rPr>
              <a:t>else: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odd")</a:t>
            </a:r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8A908-3264-533F-7B3A-D6134942D7E2}"/>
              </a:ext>
            </a:extLst>
          </p:cNvPr>
          <p:cNvSpPr/>
          <p:nvPr/>
        </p:nvSpPr>
        <p:spPr>
          <a:xfrm>
            <a:off x="4953001" y="4343400"/>
            <a:ext cx="4910665" cy="406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422E3-8596-8AF3-7579-9021FF040104}"/>
              </a:ext>
            </a:extLst>
          </p:cNvPr>
          <p:cNvSpPr txBox="1"/>
          <p:nvPr/>
        </p:nvSpPr>
        <p:spPr>
          <a:xfrm>
            <a:off x="3581400" y="5156021"/>
            <a:ext cx="3225799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body of the </a:t>
            </a:r>
            <a:r>
              <a:rPr lang="en-CA">
                <a:latin typeface="Consolas" panose="020B0609020204030204" pitchFamily="49" charset="0"/>
              </a:rPr>
              <a:t>else</a:t>
            </a:r>
            <a:r>
              <a:rPr lang="en-CA"/>
              <a:t> part must be consistently indented under the </a:t>
            </a:r>
            <a:r>
              <a:rPr lang="en-CA">
                <a:latin typeface="Consolas" panose="020B0609020204030204" pitchFamily="49" charset="0"/>
              </a:rPr>
              <a:t>else:</a:t>
            </a:r>
            <a:r>
              <a:rPr lang="en-CA"/>
              <a:t> and should be the same indentation level as for the </a:t>
            </a:r>
            <a:r>
              <a:rPr lang="en-CA">
                <a:latin typeface="Consolas" panose="020B0609020204030204" pitchFamily="49" charset="0"/>
              </a:rPr>
              <a:t>if</a:t>
            </a:r>
            <a:r>
              <a:rPr lang="en-CA"/>
              <a:t> body.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7708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9436E-937C-6AC3-E062-548B2A8AF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DB069-46BD-08AA-E8F6-5536667B4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02B47-C65A-D1D2-5A9E-206FC4B6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55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0CC9D-6954-2238-0657-505B2BD13295}"/>
              </a:ext>
            </a:extLst>
          </p:cNvPr>
          <p:cNvSpPr txBox="1"/>
          <p:nvPr/>
        </p:nvSpPr>
        <p:spPr>
          <a:xfrm>
            <a:off x="426210" y="2456655"/>
            <a:ext cx="2664230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if-else statement</a:t>
            </a:r>
            <a:r>
              <a:rPr lang="en-CA"/>
              <a:t> runs a block a block of code just when some Boolean expression is true, and a different block of code when the expression is false.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9821E-4575-D3D6-0314-516A28A996CA}"/>
              </a:ext>
            </a:extLst>
          </p:cNvPr>
          <p:cNvSpPr txBox="1"/>
          <p:nvPr/>
        </p:nvSpPr>
        <p:spPr>
          <a:xfrm>
            <a:off x="4820488" y="2133489"/>
            <a:ext cx="5785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8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x % 2 == 0</a:t>
            </a:r>
            <a:r>
              <a:rPr lang="en-US" sz="2800">
                <a:latin typeface="Consolas" panose="020B0609020204030204" pitchFamily="49" charset="0"/>
              </a:rPr>
              <a:t>:</a:t>
            </a:r>
          </a:p>
          <a:p>
            <a:r>
              <a:rPr lang="en-US" sz="2800">
                <a:latin typeface="Consolas" panose="020B0609020204030204" pitchFamily="49" charset="0"/>
              </a:rPr>
              <a:t>    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print("x is even")</a:t>
            </a:r>
          </a:p>
          <a:p>
            <a:r>
              <a:rPr lang="en-US" sz="2800">
                <a:latin typeface="Consolas" panose="020B0609020204030204" pitchFamily="49" charset="0"/>
              </a:rPr>
              <a:t>else: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odd")</a:t>
            </a:r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31A52-EBE5-E127-87BC-D89721283BB3}"/>
              </a:ext>
            </a:extLst>
          </p:cNvPr>
          <p:cNvSpPr txBox="1"/>
          <p:nvPr/>
        </p:nvSpPr>
        <p:spPr>
          <a:xfrm>
            <a:off x="7958666" y="2505670"/>
            <a:ext cx="322579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If the condition </a:t>
            </a:r>
            <a:r>
              <a:rPr lang="en-CA">
                <a:latin typeface="Consolas" panose="020B0609020204030204" pitchFamily="49" charset="0"/>
              </a:rPr>
              <a:t>x % 2 == 0</a:t>
            </a:r>
            <a:r>
              <a:rPr lang="en-CA"/>
              <a:t> is </a:t>
            </a:r>
            <a:r>
              <a:rPr lang="en-CA">
                <a:solidFill>
                  <a:srgbClr val="00B050"/>
                </a:solidFill>
                <a:latin typeface="Consolas" panose="020B0609020204030204" pitchFamily="49" charset="0"/>
              </a:rPr>
              <a:t>True</a:t>
            </a:r>
            <a:r>
              <a:rPr lang="en-CA"/>
              <a:t>, then just this code is run (and the </a:t>
            </a:r>
            <a:r>
              <a:rPr lang="en-CA">
                <a:latin typeface="Consolas" panose="020B0609020204030204" pitchFamily="49" charset="0"/>
              </a:rPr>
              <a:t>else</a:t>
            </a:r>
            <a:r>
              <a:rPr lang="en-CA"/>
              <a:t> code is skipped)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94920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5EF23-E82E-7AD1-D251-FB9737AD8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0BFBE-EBC1-CEDC-152B-D83E6EC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802C-9004-04A6-5E33-EE3B5089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56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B243-8825-5500-D2B4-73B2F5D43C20}"/>
              </a:ext>
            </a:extLst>
          </p:cNvPr>
          <p:cNvSpPr txBox="1"/>
          <p:nvPr/>
        </p:nvSpPr>
        <p:spPr>
          <a:xfrm>
            <a:off x="426210" y="2456655"/>
            <a:ext cx="2664230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if-else statement</a:t>
            </a:r>
            <a:r>
              <a:rPr lang="en-CA"/>
              <a:t> runs a block a block of code just when some Boolean expression is true, and a different block of code when the expression is false.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9E74D-FA18-3E74-B580-0A519527A516}"/>
              </a:ext>
            </a:extLst>
          </p:cNvPr>
          <p:cNvSpPr txBox="1"/>
          <p:nvPr/>
        </p:nvSpPr>
        <p:spPr>
          <a:xfrm>
            <a:off x="4820488" y="2133489"/>
            <a:ext cx="5785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8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</a:t>
            </a:r>
            <a: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  <a:t>x % 2 == 0</a:t>
            </a:r>
            <a:r>
              <a:rPr lang="en-US" sz="2800">
                <a:latin typeface="Consolas" panose="020B0609020204030204" pitchFamily="49" charset="0"/>
              </a:rPr>
              <a:t>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even")</a:t>
            </a:r>
          </a:p>
          <a:p>
            <a:r>
              <a:rPr lang="en-US" sz="2800">
                <a:latin typeface="Consolas" panose="020B0609020204030204" pitchFamily="49" charset="0"/>
              </a:rPr>
              <a:t>else:</a:t>
            </a:r>
          </a:p>
          <a:p>
            <a:r>
              <a:rPr lang="en-US" sz="2800">
                <a:latin typeface="Consolas" panose="020B0609020204030204" pitchFamily="49" charset="0"/>
              </a:rPr>
              <a:t>    </a:t>
            </a:r>
            <a: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  <a:t>print("x is odd")</a:t>
            </a:r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42AAF-27CB-821D-DDAF-37DF13AB43A8}"/>
              </a:ext>
            </a:extLst>
          </p:cNvPr>
          <p:cNvSpPr txBox="1"/>
          <p:nvPr/>
        </p:nvSpPr>
        <p:spPr>
          <a:xfrm>
            <a:off x="6036733" y="5240404"/>
            <a:ext cx="3225799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If the condition </a:t>
            </a:r>
            <a:r>
              <a:rPr lang="en-CA">
                <a:latin typeface="Consolas" panose="020B0609020204030204" pitchFamily="49" charset="0"/>
              </a:rPr>
              <a:t>x % 2 == 0</a:t>
            </a:r>
            <a:r>
              <a:rPr lang="en-CA"/>
              <a:t> is </a:t>
            </a:r>
            <a:r>
              <a:rPr lang="en-CA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en-CA"/>
              <a:t>, then just this code is run (and the </a:t>
            </a:r>
            <a:r>
              <a:rPr lang="en-CA">
                <a:latin typeface="Consolas" panose="020B0609020204030204" pitchFamily="49" charset="0"/>
              </a:rPr>
              <a:t>if</a:t>
            </a:r>
            <a:r>
              <a:rPr lang="en-CA"/>
              <a:t> code is skipped)</a:t>
            </a:r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FEEC6A-B15C-EDCC-5640-5AEC8B480A48}"/>
                  </a:ext>
                </a:extLst>
              </p14:cNvPr>
              <p14:cNvContentPartPr/>
              <p14:nvPr/>
            </p14:nvContentPartPr>
            <p14:xfrm>
              <a:off x="5382000" y="2432160"/>
              <a:ext cx="6280560" cy="2660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FEEC6A-B15C-EDCC-5640-5AEC8B480A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2640" y="2422800"/>
                <a:ext cx="6299280" cy="267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4199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BBD77-C0D2-43E9-7BA8-3BE1CC440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B3D4E-C56C-979B-727B-38FC88DE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728A4-62FB-9F7B-F3FA-498CB71A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57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E587E-AB76-21BA-2923-AF48B2EF8B84}"/>
              </a:ext>
            </a:extLst>
          </p:cNvPr>
          <p:cNvSpPr txBox="1"/>
          <p:nvPr/>
        </p:nvSpPr>
        <p:spPr>
          <a:xfrm>
            <a:off x="426210" y="2456655"/>
            <a:ext cx="2664230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if-else statement</a:t>
            </a:r>
            <a:r>
              <a:rPr lang="en-CA"/>
              <a:t> runs a block a block of code just when some Boolean expression is true, and a different block of code when the expression is false.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6783D-1C48-4226-B539-8858A85D62DE}"/>
              </a:ext>
            </a:extLst>
          </p:cNvPr>
          <p:cNvSpPr txBox="1"/>
          <p:nvPr/>
        </p:nvSpPr>
        <p:spPr>
          <a:xfrm>
            <a:off x="4820488" y="2133489"/>
            <a:ext cx="5785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8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x % 2 == 0: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even")</a:t>
            </a:r>
          </a:p>
          <a:p>
            <a:r>
              <a:rPr lang="en-US" sz="2800">
                <a:latin typeface="Consolas" panose="020B0609020204030204" pitchFamily="49" charset="0"/>
              </a:rPr>
              <a:t>else: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print("x is odd")</a:t>
            </a:r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DBAC68-7363-3A85-7CB3-CD42D4BA9D72}"/>
              </a:ext>
            </a:extLst>
          </p:cNvPr>
          <p:cNvSpPr/>
          <p:nvPr/>
        </p:nvSpPr>
        <p:spPr>
          <a:xfrm>
            <a:off x="4953001" y="4343400"/>
            <a:ext cx="4910665" cy="406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1BFD8-E114-6F36-3E35-1427AE265EB2}"/>
              </a:ext>
            </a:extLst>
          </p:cNvPr>
          <p:cNvSpPr txBox="1"/>
          <p:nvPr/>
        </p:nvSpPr>
        <p:spPr>
          <a:xfrm>
            <a:off x="9863666" y="1994990"/>
            <a:ext cx="2053167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Exactly </a:t>
            </a:r>
            <a:r>
              <a:rPr lang="en-CA" b="1"/>
              <a:t>one</a:t>
            </a:r>
            <a:r>
              <a:rPr lang="en-CA"/>
              <a:t> of the bodies is run. They never both run.</a:t>
            </a:r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B7F3C5-61BE-7867-8CCA-1C5A425DF2CB}"/>
              </a:ext>
            </a:extLst>
          </p:cNvPr>
          <p:cNvSpPr/>
          <p:nvPr/>
        </p:nvSpPr>
        <p:spPr>
          <a:xfrm>
            <a:off x="4953001" y="3472317"/>
            <a:ext cx="4910665" cy="406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86007A-8215-5EB2-E302-3A2F11899A49}"/>
              </a:ext>
            </a:extLst>
          </p:cNvPr>
          <p:cNvCxnSpPr/>
          <p:nvPr/>
        </p:nvCxnSpPr>
        <p:spPr>
          <a:xfrm flipH="1">
            <a:off x="9541933" y="2946400"/>
            <a:ext cx="321733" cy="501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0DC4B-ABFB-6BB9-72CA-D5F9AF820BAB}"/>
              </a:ext>
            </a:extLst>
          </p:cNvPr>
          <p:cNvCxnSpPr>
            <a:stCxn id="5" idx="2"/>
          </p:cNvCxnSpPr>
          <p:nvPr/>
        </p:nvCxnSpPr>
        <p:spPr>
          <a:xfrm flipH="1">
            <a:off x="9863666" y="2918320"/>
            <a:ext cx="1026584" cy="1363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663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7504B-3BF9-4281-3AB9-58AEDB953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1FBB-5820-6792-5EB7-1B4F18E3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23BEB-2755-7744-8DDD-01B4BA34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58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63A8B-9097-F75D-CEDC-2DDE4ADE55CC}"/>
              </a:ext>
            </a:extLst>
          </p:cNvPr>
          <p:cNvSpPr txBox="1"/>
          <p:nvPr/>
        </p:nvSpPr>
        <p:spPr>
          <a:xfrm>
            <a:off x="307676" y="2676789"/>
            <a:ext cx="294352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</a:t>
            </a:r>
            <a:r>
              <a:rPr lang="en-CA" b="1" err="1"/>
              <a:t>elif</a:t>
            </a:r>
            <a:r>
              <a:rPr lang="en-CA" b="1"/>
              <a:t>-else statement</a:t>
            </a:r>
            <a:r>
              <a:rPr lang="en-CA"/>
              <a:t> is the most general kind of if-statement and can check multiple conditionals.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C2D4A-6747-7A71-F438-03168C42034E}"/>
              </a:ext>
            </a:extLst>
          </p:cNvPr>
          <p:cNvSpPr txBox="1"/>
          <p:nvPr/>
        </p:nvSpPr>
        <p:spPr>
          <a:xfrm>
            <a:off x="5023690" y="1236022"/>
            <a:ext cx="67026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4</a:t>
            </a:r>
          </a:p>
          <a:p>
            <a:r>
              <a:rPr lang="en-US" sz="2800">
                <a:latin typeface="Consolas" panose="020B0609020204030204" pitchFamily="49" charset="0"/>
              </a:rPr>
              <a:t>y = 5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  <a:t>if</a:t>
            </a:r>
            <a:r>
              <a:rPr lang="en-US" sz="2800">
                <a:latin typeface="Consolas" panose="020B0609020204030204" pitchFamily="49" charset="0"/>
              </a:rPr>
              <a:t> x &lt; y: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print('x is less than y')</a:t>
            </a:r>
          </a:p>
          <a:p>
            <a:r>
              <a:rPr lang="en-US" sz="2800" err="1">
                <a:solidFill>
                  <a:srgbClr val="FF0000"/>
                </a:solidFill>
                <a:latin typeface="Consolas" panose="020B0609020204030204" pitchFamily="49" charset="0"/>
              </a:rPr>
              <a:t>elif</a:t>
            </a:r>
            <a:r>
              <a:rPr lang="en-US" sz="2800">
                <a:latin typeface="Consolas" panose="020B0609020204030204" pitchFamily="49" charset="0"/>
              </a:rPr>
              <a:t> x &gt; y: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print('x is greater than y')</a:t>
            </a:r>
          </a:p>
          <a:p>
            <a: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  <a:t>else</a:t>
            </a:r>
            <a:r>
              <a:rPr lang="en-US" sz="2800">
                <a:latin typeface="Consolas" panose="020B0609020204030204" pitchFamily="49" charset="0"/>
              </a:rPr>
              <a:t>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print('x and y are equal')</a:t>
            </a:r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20BB07-CB50-C98F-53ED-FC8198FBD1FE}"/>
              </a:ext>
            </a:extLst>
          </p:cNvPr>
          <p:cNvSpPr/>
          <p:nvPr/>
        </p:nvSpPr>
        <p:spPr>
          <a:xfrm>
            <a:off x="5023690" y="2515923"/>
            <a:ext cx="6431710" cy="2690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995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E43D5-BFAA-5207-0F0F-47C7871BC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0958-4112-7B86-735D-00DBEE64B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B238A-8434-88DB-B70B-461DF10C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59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A987B-5553-2BC6-CD27-FFE648F35D6E}"/>
              </a:ext>
            </a:extLst>
          </p:cNvPr>
          <p:cNvSpPr txBox="1"/>
          <p:nvPr/>
        </p:nvSpPr>
        <p:spPr>
          <a:xfrm>
            <a:off x="307676" y="2676789"/>
            <a:ext cx="294352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</a:t>
            </a:r>
            <a:r>
              <a:rPr lang="en-CA" b="1" err="1"/>
              <a:t>elif</a:t>
            </a:r>
            <a:r>
              <a:rPr lang="en-CA" b="1"/>
              <a:t>-else statement</a:t>
            </a:r>
            <a:r>
              <a:rPr lang="en-CA"/>
              <a:t> is the most general kind of if-statement and can check multiple conditionals.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2117D-A880-9AA8-1E68-89CC9C4006B0}"/>
              </a:ext>
            </a:extLst>
          </p:cNvPr>
          <p:cNvSpPr txBox="1"/>
          <p:nvPr/>
        </p:nvSpPr>
        <p:spPr>
          <a:xfrm>
            <a:off x="5023690" y="1236022"/>
            <a:ext cx="67026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4</a:t>
            </a:r>
          </a:p>
          <a:p>
            <a:r>
              <a:rPr lang="en-US" sz="2800">
                <a:latin typeface="Consolas" panose="020B0609020204030204" pitchFamily="49" charset="0"/>
              </a:rPr>
              <a:t>y = 5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x &lt; y: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print('x is less than y')</a:t>
            </a:r>
          </a:p>
          <a:p>
            <a:r>
              <a:rPr lang="en-US" sz="2800" err="1">
                <a:latin typeface="Consolas" panose="020B0609020204030204" pitchFamily="49" charset="0"/>
              </a:rPr>
              <a:t>elif</a:t>
            </a:r>
            <a:r>
              <a:rPr lang="en-US" sz="2800">
                <a:latin typeface="Consolas" panose="020B0609020204030204" pitchFamily="49" charset="0"/>
              </a:rPr>
              <a:t> x &gt; y: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print('x is greater than y')</a:t>
            </a:r>
          </a:p>
          <a:p>
            <a:r>
              <a:rPr lang="en-US" sz="2800">
                <a:latin typeface="Consolas" panose="020B0609020204030204" pitchFamily="49" charset="0"/>
              </a:rPr>
              <a:t>else: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print('x and y are equal')</a:t>
            </a:r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CFB85-4201-8BE1-E386-38D9B5E15C0C}"/>
              </a:ext>
            </a:extLst>
          </p:cNvPr>
          <p:cNvSpPr/>
          <p:nvPr/>
        </p:nvSpPr>
        <p:spPr>
          <a:xfrm>
            <a:off x="5023690" y="2515923"/>
            <a:ext cx="1902043" cy="498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3ACAF5-C13A-3C22-AA73-DD925F89A345}"/>
              </a:ext>
            </a:extLst>
          </p:cNvPr>
          <p:cNvSpPr/>
          <p:nvPr/>
        </p:nvSpPr>
        <p:spPr>
          <a:xfrm>
            <a:off x="5023690" y="3378908"/>
            <a:ext cx="2299977" cy="498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7CC6B3-471F-B9C9-6E8A-1D07A86274FA}"/>
              </a:ext>
            </a:extLst>
          </p:cNvPr>
          <p:cNvSpPr/>
          <p:nvPr/>
        </p:nvSpPr>
        <p:spPr>
          <a:xfrm>
            <a:off x="5023690" y="4241893"/>
            <a:ext cx="1224711" cy="498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7578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95489-4C41-A031-2E6C-64288553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22525-90BC-ABFB-E1DE-7DD84703C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The Remainder Operator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E5903-978C-847D-0ADD-DDB4DBDB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45BF9-6C0C-C8D5-D1D8-070C9E7C5522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 % A is how much is “left over” when A is divided into N.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AACA56-0CAF-DCC6-370B-D831A1D10F4E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1 == </a:t>
            </a:r>
            <a:r>
              <a:rPr lang="en-CA" sz="4800">
                <a:solidFill>
                  <a:srgbClr val="FF0000"/>
                </a:solidFill>
              </a:rPr>
              <a:t>0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252AAE-33B8-00BD-36F7-D84CB3CBD33B}"/>
              </a:ext>
            </a:extLst>
          </p:cNvPr>
          <p:cNvSpPr txBox="1"/>
          <p:nvPr/>
        </p:nvSpPr>
        <p:spPr>
          <a:xfrm>
            <a:off x="7238510" y="71469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1 goes into 7 seven times, with </a:t>
            </a:r>
            <a:r>
              <a:rPr lang="en-CA" b="1"/>
              <a:t>0</a:t>
            </a:r>
            <a:r>
              <a:rPr lang="en-CA"/>
              <a:t> left over</a:t>
            </a:r>
            <a:endParaRPr lang="en-A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AE31DB-AA76-9F93-40D9-B2363E1FD630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2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91DECB-3CCC-E8C0-917A-204455EC9E20}"/>
              </a:ext>
            </a:extLst>
          </p:cNvPr>
          <p:cNvSpPr txBox="1"/>
          <p:nvPr/>
        </p:nvSpPr>
        <p:spPr>
          <a:xfrm>
            <a:off x="7238510" y="1529556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2 goes into 7 three times, with </a:t>
            </a:r>
            <a:r>
              <a:rPr lang="en-CA" b="1"/>
              <a:t>1</a:t>
            </a:r>
            <a:r>
              <a:rPr lang="en-CA"/>
              <a:t> left over</a:t>
            </a:r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6C3E5-6654-94F2-4527-88954CB8FCEC}"/>
              </a:ext>
            </a:extLst>
          </p:cNvPr>
          <p:cNvSpPr txBox="1"/>
          <p:nvPr/>
        </p:nvSpPr>
        <p:spPr>
          <a:xfrm>
            <a:off x="3987801" y="220011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3 == </a:t>
            </a:r>
            <a:r>
              <a:rPr lang="en-CA" sz="4800">
                <a:solidFill>
                  <a:srgbClr val="FF0000"/>
                </a:solidFill>
              </a:rPr>
              <a:t>??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355C7E-1C75-0C19-A73C-A7A5C3124B89}"/>
              </a:ext>
            </a:extLst>
          </p:cNvPr>
          <p:cNvSpPr txBox="1"/>
          <p:nvPr/>
        </p:nvSpPr>
        <p:spPr>
          <a:xfrm>
            <a:off x="7238509" y="234442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3 goes into 7 two times, with </a:t>
            </a:r>
            <a:r>
              <a:rPr lang="en-CA" b="1"/>
              <a:t>1</a:t>
            </a:r>
            <a:r>
              <a:rPr lang="en-CA"/>
              <a:t> left over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58299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8675C-C86A-41F6-285C-9BBE5815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52134-8088-D969-EBE5-0F43152D5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94AF6-6EAE-82D0-0ADA-A5C52E21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60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706A0-A63F-AFEF-12E5-46C19D3E9EA7}"/>
              </a:ext>
            </a:extLst>
          </p:cNvPr>
          <p:cNvSpPr txBox="1"/>
          <p:nvPr/>
        </p:nvSpPr>
        <p:spPr>
          <a:xfrm>
            <a:off x="307676" y="2676789"/>
            <a:ext cx="294352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</a:t>
            </a:r>
            <a:r>
              <a:rPr lang="en-CA" b="1" err="1"/>
              <a:t>elif</a:t>
            </a:r>
            <a:r>
              <a:rPr lang="en-CA" b="1"/>
              <a:t>-else statement</a:t>
            </a:r>
            <a:r>
              <a:rPr lang="en-CA"/>
              <a:t> is the most general kind of if-statement and can check multiple conditionals.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14A74B-3E41-B5E0-2028-0B088D90D412}"/>
              </a:ext>
            </a:extLst>
          </p:cNvPr>
          <p:cNvSpPr txBox="1"/>
          <p:nvPr/>
        </p:nvSpPr>
        <p:spPr>
          <a:xfrm>
            <a:off x="5023690" y="1236022"/>
            <a:ext cx="67026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4</a:t>
            </a:r>
          </a:p>
          <a:p>
            <a:r>
              <a:rPr lang="en-US" sz="2800">
                <a:latin typeface="Consolas" panose="020B0609020204030204" pitchFamily="49" charset="0"/>
              </a:rPr>
              <a:t>y = 5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x &lt; y: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print('x is less than y')</a:t>
            </a:r>
          </a:p>
          <a:p>
            <a:r>
              <a:rPr lang="en-US" sz="2800" err="1">
                <a:latin typeface="Consolas" panose="020B0609020204030204" pitchFamily="49" charset="0"/>
              </a:rPr>
              <a:t>elif</a:t>
            </a:r>
            <a:r>
              <a:rPr lang="en-US" sz="2800">
                <a:latin typeface="Consolas" panose="020B0609020204030204" pitchFamily="49" charset="0"/>
              </a:rPr>
              <a:t> x &gt; y: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print('x is greater than y')</a:t>
            </a:r>
          </a:p>
          <a:p>
            <a:r>
              <a:rPr lang="en-US" sz="2800">
                <a:latin typeface="Consolas" panose="020B0609020204030204" pitchFamily="49" charset="0"/>
              </a:rPr>
              <a:t>else: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print('x and y are equal')</a:t>
            </a:r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668F7-92B6-1626-6C48-0F6AD6B4208D}"/>
              </a:ext>
            </a:extLst>
          </p:cNvPr>
          <p:cNvSpPr/>
          <p:nvPr/>
        </p:nvSpPr>
        <p:spPr>
          <a:xfrm>
            <a:off x="5023690" y="2515923"/>
            <a:ext cx="1902043" cy="498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EAA9F3-72C0-23F7-71D2-CD3EAF4EB860}"/>
              </a:ext>
            </a:extLst>
          </p:cNvPr>
          <p:cNvSpPr/>
          <p:nvPr/>
        </p:nvSpPr>
        <p:spPr>
          <a:xfrm>
            <a:off x="5023690" y="3378908"/>
            <a:ext cx="2299977" cy="498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93C3C-7009-2750-76FD-37EDF28343BF}"/>
              </a:ext>
            </a:extLst>
          </p:cNvPr>
          <p:cNvSpPr/>
          <p:nvPr/>
        </p:nvSpPr>
        <p:spPr>
          <a:xfrm>
            <a:off x="5023690" y="4241893"/>
            <a:ext cx="1224711" cy="498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BB4F1A-215E-1C8F-ACA5-118E23EC5C13}"/>
              </a:ext>
            </a:extLst>
          </p:cNvPr>
          <p:cNvSpPr txBox="1"/>
          <p:nvPr/>
        </p:nvSpPr>
        <p:spPr>
          <a:xfrm>
            <a:off x="1066921" y="4952340"/>
            <a:ext cx="307052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Notice it is spelled </a:t>
            </a:r>
            <a:r>
              <a:rPr lang="en-CA" err="1">
                <a:latin typeface="Consolas" panose="020B0609020204030204" pitchFamily="49" charset="0"/>
              </a:rPr>
              <a:t>elif</a:t>
            </a:r>
            <a:br>
              <a:rPr lang="en-CA"/>
            </a:br>
            <a:r>
              <a:rPr lang="en-CA" i="1"/>
              <a:t>Not</a:t>
            </a:r>
            <a:r>
              <a:rPr lang="en-CA"/>
              <a:t> </a:t>
            </a:r>
            <a:r>
              <a:rPr lang="en-CA">
                <a:latin typeface="Consolas" panose="020B0609020204030204" pitchFamily="49" charset="0"/>
              </a:rPr>
              <a:t>else if</a:t>
            </a:r>
            <a:r>
              <a:rPr lang="en-CA"/>
              <a:t>, </a:t>
            </a:r>
            <a:r>
              <a:rPr lang="en-CA" i="1"/>
              <a:t>not</a:t>
            </a:r>
            <a:r>
              <a:rPr lang="en-CA"/>
              <a:t> </a:t>
            </a:r>
            <a:r>
              <a:rPr lang="en-CA">
                <a:latin typeface="Consolas" panose="020B0609020204030204" pitchFamily="49" charset="0"/>
              </a:rPr>
              <a:t>elseif</a:t>
            </a:r>
            <a:r>
              <a:rPr lang="en-CA"/>
              <a:t>, …</a:t>
            </a:r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4DAF4F-5557-20D2-806C-7602486B012F}"/>
              </a:ext>
            </a:extLst>
          </p:cNvPr>
          <p:cNvCxnSpPr/>
          <p:nvPr/>
        </p:nvCxnSpPr>
        <p:spPr>
          <a:xfrm flipV="1">
            <a:off x="3826933" y="3776133"/>
            <a:ext cx="1320800" cy="11762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6727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84F5E-F41F-9C2D-CC3D-F0284708D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9B1EE-8D43-D75C-3BEB-B87FC7463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F3B47-2E1B-726B-4AE4-6FED8F628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61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77059-7B72-33CE-4A45-6A85D6ED5EF3}"/>
              </a:ext>
            </a:extLst>
          </p:cNvPr>
          <p:cNvSpPr txBox="1"/>
          <p:nvPr/>
        </p:nvSpPr>
        <p:spPr>
          <a:xfrm>
            <a:off x="307676" y="2676789"/>
            <a:ext cx="294352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</a:t>
            </a:r>
            <a:r>
              <a:rPr lang="en-CA" b="1" err="1"/>
              <a:t>elif</a:t>
            </a:r>
            <a:r>
              <a:rPr lang="en-CA" b="1"/>
              <a:t>-else statement</a:t>
            </a:r>
            <a:r>
              <a:rPr lang="en-CA"/>
              <a:t> is the most general kind of if-statement and can check multiple conditionals.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D21AA-2D61-71B0-AA6E-6BFE4EED5EA6}"/>
              </a:ext>
            </a:extLst>
          </p:cNvPr>
          <p:cNvSpPr txBox="1"/>
          <p:nvPr/>
        </p:nvSpPr>
        <p:spPr>
          <a:xfrm>
            <a:off x="5023690" y="1236022"/>
            <a:ext cx="67026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4</a:t>
            </a:r>
          </a:p>
          <a:p>
            <a:r>
              <a:rPr lang="en-US" sz="2800">
                <a:latin typeface="Consolas" panose="020B0609020204030204" pitchFamily="49" charset="0"/>
              </a:rPr>
              <a:t>y = 5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x &lt; y: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print('x is less than y')</a:t>
            </a:r>
          </a:p>
          <a:p>
            <a:r>
              <a:rPr lang="en-US" sz="2800" err="1">
                <a:latin typeface="Consolas" panose="020B0609020204030204" pitchFamily="49" charset="0"/>
              </a:rPr>
              <a:t>elif</a:t>
            </a:r>
            <a:r>
              <a:rPr lang="en-US" sz="2800">
                <a:latin typeface="Consolas" panose="020B0609020204030204" pitchFamily="49" charset="0"/>
              </a:rPr>
              <a:t> x &gt; y: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print('x is greater than y')</a:t>
            </a:r>
          </a:p>
          <a:p>
            <a:r>
              <a:rPr lang="en-US" sz="2800">
                <a:latin typeface="Consolas" panose="020B0609020204030204" pitchFamily="49" charset="0"/>
              </a:rPr>
              <a:t>else: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print('x and y are equal')</a:t>
            </a:r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386458-E805-2F32-A5E7-5314580911A3}"/>
              </a:ext>
            </a:extLst>
          </p:cNvPr>
          <p:cNvSpPr/>
          <p:nvPr/>
        </p:nvSpPr>
        <p:spPr>
          <a:xfrm>
            <a:off x="5023690" y="2515923"/>
            <a:ext cx="1902043" cy="498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9DA157-8B13-2EE6-0E04-1801E283CDF5}"/>
              </a:ext>
            </a:extLst>
          </p:cNvPr>
          <p:cNvSpPr/>
          <p:nvPr/>
        </p:nvSpPr>
        <p:spPr>
          <a:xfrm>
            <a:off x="5023690" y="3378908"/>
            <a:ext cx="2299977" cy="498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6C02BF-90E1-4D9A-FF30-E9415BC753CD}"/>
              </a:ext>
            </a:extLst>
          </p:cNvPr>
          <p:cNvSpPr/>
          <p:nvPr/>
        </p:nvSpPr>
        <p:spPr>
          <a:xfrm>
            <a:off x="5023690" y="4241893"/>
            <a:ext cx="1224711" cy="498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D679D-C6FF-F394-E12B-B1840D8F2483}"/>
              </a:ext>
            </a:extLst>
          </p:cNvPr>
          <p:cNvSpPr txBox="1"/>
          <p:nvPr/>
        </p:nvSpPr>
        <p:spPr>
          <a:xfrm>
            <a:off x="1989786" y="4968613"/>
            <a:ext cx="252294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conditions are always checked in the order they occur.</a:t>
            </a:r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F050DF-97C4-0F6E-E8E1-6B938E72F777}"/>
              </a:ext>
            </a:extLst>
          </p:cNvPr>
          <p:cNvCxnSpPr>
            <a:cxnSpLocks/>
          </p:cNvCxnSpPr>
          <p:nvPr/>
        </p:nvCxnSpPr>
        <p:spPr>
          <a:xfrm flipV="1">
            <a:off x="3151079" y="2904067"/>
            <a:ext cx="2484966" cy="1997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9A6683-6EE9-2F61-B5D2-833927EB6E19}"/>
              </a:ext>
            </a:extLst>
          </p:cNvPr>
          <p:cNvCxnSpPr>
            <a:cxnSpLocks/>
          </p:cNvCxnSpPr>
          <p:nvPr/>
        </p:nvCxnSpPr>
        <p:spPr>
          <a:xfrm flipV="1">
            <a:off x="3691467" y="3742267"/>
            <a:ext cx="2403135" cy="1159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204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2F8A5-434C-27BC-88B7-A3FA1BD0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4189-625D-32A5-DF02-0A4BC4C2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41362-E8B2-937C-9548-9B8746B38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62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4F6B83-E844-56FB-FC78-A24F88C86765}"/>
              </a:ext>
            </a:extLst>
          </p:cNvPr>
          <p:cNvSpPr txBox="1"/>
          <p:nvPr/>
        </p:nvSpPr>
        <p:spPr>
          <a:xfrm>
            <a:off x="307676" y="2676789"/>
            <a:ext cx="294352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</a:t>
            </a:r>
            <a:r>
              <a:rPr lang="en-CA" b="1" err="1"/>
              <a:t>elif</a:t>
            </a:r>
            <a:r>
              <a:rPr lang="en-CA" b="1"/>
              <a:t>-else statement</a:t>
            </a:r>
            <a:r>
              <a:rPr lang="en-CA"/>
              <a:t> is the most general kind of if-statement and can check multiple conditionals.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233268-0CC4-B82B-9700-AF45CF8BB5A6}"/>
              </a:ext>
            </a:extLst>
          </p:cNvPr>
          <p:cNvSpPr txBox="1"/>
          <p:nvPr/>
        </p:nvSpPr>
        <p:spPr>
          <a:xfrm>
            <a:off x="5023690" y="1236022"/>
            <a:ext cx="67026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4</a:t>
            </a:r>
          </a:p>
          <a:p>
            <a:r>
              <a:rPr lang="en-US" sz="2800">
                <a:latin typeface="Consolas" panose="020B0609020204030204" pitchFamily="49" charset="0"/>
              </a:rPr>
              <a:t>y = 5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x &lt; y: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print('x is less than y')</a:t>
            </a:r>
          </a:p>
          <a:p>
            <a:r>
              <a:rPr lang="en-US" sz="2800" err="1">
                <a:latin typeface="Consolas" panose="020B0609020204030204" pitchFamily="49" charset="0"/>
              </a:rPr>
              <a:t>elif</a:t>
            </a:r>
            <a:r>
              <a:rPr lang="en-US" sz="2800">
                <a:latin typeface="Consolas" panose="020B0609020204030204" pitchFamily="49" charset="0"/>
              </a:rPr>
              <a:t> x &gt; y: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print('x is greater than y')</a:t>
            </a:r>
          </a:p>
          <a:p>
            <a:r>
              <a:rPr lang="en-US" sz="2800">
                <a:latin typeface="Consolas" panose="020B0609020204030204" pitchFamily="49" charset="0"/>
              </a:rPr>
              <a:t>else: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print('x and y are equal')</a:t>
            </a:r>
            <a:endParaRPr lang="en-CA" sz="2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82983C-267E-6BD0-085D-A2A10A78E311}"/>
              </a:ext>
            </a:extLst>
          </p:cNvPr>
          <p:cNvSpPr/>
          <p:nvPr/>
        </p:nvSpPr>
        <p:spPr>
          <a:xfrm>
            <a:off x="5023690" y="4241892"/>
            <a:ext cx="5966043" cy="888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797C9C-8C24-59A6-3ECF-BABADAF264A4}"/>
              </a:ext>
            </a:extLst>
          </p:cNvPr>
          <p:cNvSpPr txBox="1"/>
          <p:nvPr/>
        </p:nvSpPr>
        <p:spPr>
          <a:xfrm>
            <a:off x="2997319" y="4378020"/>
            <a:ext cx="157468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</a:t>
            </a:r>
            <a:r>
              <a:rPr lang="en-CA">
                <a:latin typeface="Consolas" panose="020B0609020204030204" pitchFamily="49" charset="0"/>
              </a:rPr>
              <a:t>else</a:t>
            </a:r>
            <a:r>
              <a:rPr lang="en-CA"/>
              <a:t> part is optional.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37839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B08A5-09D9-6176-7F85-ED4C5D4C0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816E-5F7D-03CC-9E91-3F1BB8A61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B9EE3-9043-BDDC-0E5D-6F02DF6D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63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214552-F0AB-58E9-8FE2-A8868E2F7354}"/>
              </a:ext>
            </a:extLst>
          </p:cNvPr>
          <p:cNvSpPr txBox="1"/>
          <p:nvPr/>
        </p:nvSpPr>
        <p:spPr>
          <a:xfrm>
            <a:off x="307676" y="2676789"/>
            <a:ext cx="294352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</a:t>
            </a:r>
            <a:r>
              <a:rPr lang="en-CA" b="1" err="1"/>
              <a:t>elif</a:t>
            </a:r>
            <a:r>
              <a:rPr lang="en-CA" b="1"/>
              <a:t>-else statement</a:t>
            </a:r>
            <a:r>
              <a:rPr lang="en-CA"/>
              <a:t> is the most general kind of if-statement and can check multiple conditionals.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5A0B5-CF10-8BD8-F31C-A903B801EEF6}"/>
              </a:ext>
            </a:extLst>
          </p:cNvPr>
          <p:cNvSpPr txBox="1"/>
          <p:nvPr/>
        </p:nvSpPr>
        <p:spPr>
          <a:xfrm>
            <a:off x="5023690" y="1236022"/>
            <a:ext cx="67026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4</a:t>
            </a:r>
          </a:p>
          <a:p>
            <a:r>
              <a:rPr lang="en-US" sz="2800">
                <a:latin typeface="Consolas" panose="020B0609020204030204" pitchFamily="49" charset="0"/>
              </a:rPr>
              <a:t>y = 5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x &lt; y: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print('x is less than y')</a:t>
            </a:r>
          </a:p>
          <a:p>
            <a:r>
              <a:rPr lang="en-US" sz="2800" err="1">
                <a:latin typeface="Consolas" panose="020B0609020204030204" pitchFamily="49" charset="0"/>
              </a:rPr>
              <a:t>elif</a:t>
            </a:r>
            <a:r>
              <a:rPr lang="en-US" sz="2800">
                <a:latin typeface="Consolas" panose="020B0609020204030204" pitchFamily="49" charset="0"/>
              </a:rPr>
              <a:t> x &gt; y: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print('x is greater than y')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574D96-197C-37DB-F09A-BB534704944E}"/>
              </a:ext>
            </a:extLst>
          </p:cNvPr>
          <p:cNvSpPr txBox="1"/>
          <p:nvPr/>
        </p:nvSpPr>
        <p:spPr>
          <a:xfrm>
            <a:off x="2997319" y="4378020"/>
            <a:ext cx="157468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</a:t>
            </a:r>
            <a:r>
              <a:rPr lang="en-CA">
                <a:latin typeface="Consolas" panose="020B0609020204030204" pitchFamily="49" charset="0"/>
              </a:rPr>
              <a:t>else</a:t>
            </a:r>
            <a:r>
              <a:rPr lang="en-CA"/>
              <a:t> part is optional.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4055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2C426-A4B4-4581-11BF-882CAFC9F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1FD9B-3DEF-605E-C323-C625B3805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34000-33D7-D8FE-E2DB-1DD9B2FE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64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B65BD6-8C49-09B4-238F-C43BE3171B41}"/>
              </a:ext>
            </a:extLst>
          </p:cNvPr>
          <p:cNvSpPr txBox="1"/>
          <p:nvPr/>
        </p:nvSpPr>
        <p:spPr>
          <a:xfrm>
            <a:off x="307676" y="2676789"/>
            <a:ext cx="294352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</a:t>
            </a:r>
            <a:r>
              <a:rPr lang="en-CA" b="1" err="1"/>
              <a:t>elif</a:t>
            </a:r>
            <a:r>
              <a:rPr lang="en-CA" b="1"/>
              <a:t>-else statement</a:t>
            </a:r>
            <a:r>
              <a:rPr lang="en-CA"/>
              <a:t> is the most general kind of if-statement and can check multiple conditionals.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C717B5-C933-9EC7-90F9-0996FB4CA804}"/>
              </a:ext>
            </a:extLst>
          </p:cNvPr>
          <p:cNvSpPr txBox="1"/>
          <p:nvPr/>
        </p:nvSpPr>
        <p:spPr>
          <a:xfrm>
            <a:off x="3987801" y="1291794"/>
            <a:ext cx="8382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1</a:t>
            </a:r>
          </a:p>
          <a:p>
            <a:r>
              <a:rPr lang="en-US" sz="2800">
                <a:latin typeface="Consolas" panose="020B0609020204030204" pitchFamily="49" charset="0"/>
              </a:rPr>
              <a:t>y = 2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</a:t>
            </a:r>
            <a: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  <a:t>x % 2 == 0 and y % 2 == 0</a:t>
            </a:r>
            <a:r>
              <a:rPr lang="en-US" sz="2800">
                <a:latin typeface="Consolas" panose="020B0609020204030204" pitchFamily="49" charset="0"/>
              </a:rPr>
              <a:t>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print('x and y are both even')</a:t>
            </a:r>
          </a:p>
          <a:p>
            <a:r>
              <a:rPr lang="en-US" sz="2800" err="1">
                <a:latin typeface="Consolas" panose="020B0609020204030204" pitchFamily="49" charset="0"/>
              </a:rPr>
              <a:t>elif</a:t>
            </a:r>
            <a:r>
              <a:rPr lang="en-US" sz="2800">
                <a:latin typeface="Consolas" panose="020B0609020204030204" pitchFamily="49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  <a:t>x % 2 == 1 and y % 2 == 1</a:t>
            </a:r>
            <a:r>
              <a:rPr lang="en-US" sz="2800">
                <a:latin typeface="Consolas" panose="020B0609020204030204" pitchFamily="49" charset="0"/>
              </a:rPr>
              <a:t>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print('x is odd')</a:t>
            </a:r>
            <a:br>
              <a:rPr lang="en-US" sz="2800">
                <a:latin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</a:rPr>
              <a:t>    print('y is odd')</a:t>
            </a:r>
          </a:p>
          <a:p>
            <a:r>
              <a:rPr lang="en-US" sz="2800">
                <a:latin typeface="Consolas" panose="020B0609020204030204" pitchFamily="49" charset="0"/>
              </a:rPr>
              <a:t>else: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print('x and y are different parity')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03495-4CC7-004A-D189-B9ADD18E351C}"/>
              </a:ext>
            </a:extLst>
          </p:cNvPr>
          <p:cNvSpPr txBox="1"/>
          <p:nvPr/>
        </p:nvSpPr>
        <p:spPr>
          <a:xfrm>
            <a:off x="7384337" y="359954"/>
            <a:ext cx="294352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Another example of an if-</a:t>
            </a:r>
            <a:r>
              <a:rPr lang="en-CA" err="1"/>
              <a:t>elif</a:t>
            </a:r>
            <a:r>
              <a:rPr lang="en-CA"/>
              <a:t>-else statement, showing more elaborate conditionals.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31117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E0D43-139C-01A6-995A-28F61BA04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3178C-3E1B-C943-8456-32533A979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C40A5-A565-437F-1B42-FB8A6B10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65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A9AE3-9ECE-1460-D004-46D8CE7056EF}"/>
              </a:ext>
            </a:extLst>
          </p:cNvPr>
          <p:cNvSpPr txBox="1"/>
          <p:nvPr/>
        </p:nvSpPr>
        <p:spPr>
          <a:xfrm>
            <a:off x="307676" y="2676789"/>
            <a:ext cx="294352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You can put if-statements inside if-statements. These are called </a:t>
            </a:r>
            <a:r>
              <a:rPr lang="en-CA" b="1"/>
              <a:t>nested conditionals</a:t>
            </a:r>
            <a:r>
              <a:rPr lang="en-CA"/>
              <a:t>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BDF864-37FB-4F32-82CA-06CFA258F91D}"/>
              </a:ext>
            </a:extLst>
          </p:cNvPr>
          <p:cNvSpPr txBox="1"/>
          <p:nvPr/>
        </p:nvSpPr>
        <p:spPr>
          <a:xfrm>
            <a:off x="4394201" y="1317194"/>
            <a:ext cx="72559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x = 4</a:t>
            </a:r>
          </a:p>
          <a:p>
            <a:r>
              <a:rPr lang="en-US" sz="2800">
                <a:latin typeface="Consolas" panose="020B0609020204030204" pitchFamily="49" charset="0"/>
              </a:rPr>
              <a:t>y = 5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if x == y: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print('x and y are equal')</a:t>
            </a:r>
          </a:p>
          <a:p>
            <a:r>
              <a:rPr lang="en-US" sz="2800">
                <a:latin typeface="Consolas" panose="020B0609020204030204" pitchFamily="49" charset="0"/>
              </a:rPr>
              <a:t>else:</a:t>
            </a:r>
          </a:p>
          <a:p>
            <a:r>
              <a:rPr lang="en-US" sz="2800">
                <a:latin typeface="Consolas" panose="020B0609020204030204" pitchFamily="49" charset="0"/>
              </a:rPr>
              <a:t>    if x &lt; y:</a:t>
            </a:r>
          </a:p>
          <a:p>
            <a:r>
              <a:rPr lang="en-US" sz="2800">
                <a:latin typeface="Consolas" panose="020B0609020204030204" pitchFamily="49" charset="0"/>
              </a:rPr>
              <a:t>        print('x is less than y')</a:t>
            </a:r>
          </a:p>
          <a:p>
            <a:r>
              <a:rPr lang="en-US" sz="2800">
                <a:latin typeface="Consolas" panose="020B0609020204030204" pitchFamily="49" charset="0"/>
              </a:rPr>
              <a:t>    else:</a:t>
            </a:r>
          </a:p>
          <a:p>
            <a:r>
              <a:rPr lang="en-US" sz="2800">
                <a:latin typeface="Consolas" panose="020B0609020204030204" pitchFamily="49" charset="0"/>
              </a:rPr>
              <a:t>        print('x is greater than y')</a:t>
            </a:r>
          </a:p>
        </p:txBody>
      </p:sp>
      <p:pic>
        <p:nvPicPr>
          <p:cNvPr id="3" name="Picture 2" descr="Yo Dawg Heard You Meme | I HEARD YOU LIKE IF-STATEMENTS; SO I PUT IF-STATEMENTS IN YOUR IF-STATEMENTS! | image tagged in memes,yo dawg heard you | made w/ Imgflip meme maker">
            <a:extLst>
              <a:ext uri="{FF2B5EF4-FFF2-40B4-BE49-F238E27FC236}">
                <a16:creationId xmlns:a16="http://schemas.microsoft.com/office/drawing/2014/main" id="{48CC333E-C564-20E0-9D7E-91274615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557" y="0"/>
            <a:ext cx="3544443" cy="22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4475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6790B-A644-9FB5-84F2-DABFC8AF3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EE6B-E743-F230-DF74-250B0A64E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2BADE-71AE-B6CB-C920-1606E8C7C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66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098977-3E1F-A18D-5A44-485CC14A1EA3}"/>
              </a:ext>
            </a:extLst>
          </p:cNvPr>
          <p:cNvSpPr txBox="1"/>
          <p:nvPr/>
        </p:nvSpPr>
        <p:spPr>
          <a:xfrm>
            <a:off x="333543" y="1954868"/>
            <a:ext cx="52932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x = 4</a:t>
            </a:r>
          </a:p>
          <a:p>
            <a:r>
              <a:rPr lang="en-US" sz="2000">
                <a:latin typeface="Consolas" panose="020B0609020204030204" pitchFamily="49" charset="0"/>
              </a:rPr>
              <a:t>y = 5</a:t>
            </a:r>
          </a:p>
          <a:p>
            <a:endParaRPr lang="en-US" sz="2000">
              <a:latin typeface="Consolas" panose="020B0609020204030204" pitchFamily="49" charset="0"/>
            </a:endParaRPr>
          </a:p>
          <a:p>
            <a:r>
              <a:rPr lang="en-US" sz="2000">
                <a:latin typeface="Consolas" panose="020B0609020204030204" pitchFamily="49" charset="0"/>
              </a:rPr>
              <a:t>if x == y:</a:t>
            </a:r>
          </a:p>
          <a:p>
            <a:r>
              <a:rPr lang="en-US" sz="2000">
                <a:latin typeface="Consolas" panose="020B0609020204030204" pitchFamily="49" charset="0"/>
              </a:rPr>
              <a:t>    print('x and y are equal')</a:t>
            </a:r>
          </a:p>
          <a:p>
            <a:r>
              <a:rPr lang="en-US" sz="2000">
                <a:latin typeface="Consolas" panose="020B0609020204030204" pitchFamily="49" charset="0"/>
              </a:rPr>
              <a:t>else:</a:t>
            </a:r>
          </a:p>
          <a:p>
            <a:r>
              <a:rPr lang="en-US" sz="2000">
                <a:latin typeface="Consolas" panose="020B0609020204030204" pitchFamily="49" charset="0"/>
              </a:rPr>
              <a:t>    if x &lt; y:</a:t>
            </a:r>
          </a:p>
          <a:p>
            <a:r>
              <a:rPr lang="en-US" sz="2000">
                <a:latin typeface="Consolas" panose="020B0609020204030204" pitchFamily="49" charset="0"/>
              </a:rPr>
              <a:t>        print('x is less than y')</a:t>
            </a:r>
          </a:p>
          <a:p>
            <a:r>
              <a:rPr lang="en-US" sz="2000">
                <a:latin typeface="Consolas" panose="020B0609020204030204" pitchFamily="49" charset="0"/>
              </a:rPr>
              <a:t>    else:</a:t>
            </a:r>
          </a:p>
          <a:p>
            <a:r>
              <a:rPr lang="en-US" sz="2000">
                <a:latin typeface="Consolas" panose="020B0609020204030204" pitchFamily="49" charset="0"/>
              </a:rPr>
              <a:t>        print('x is greater than 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D36F3-EE55-B054-A788-7A712721EF37}"/>
              </a:ext>
            </a:extLst>
          </p:cNvPr>
          <p:cNvSpPr txBox="1"/>
          <p:nvPr/>
        </p:nvSpPr>
        <p:spPr>
          <a:xfrm>
            <a:off x="7145423" y="2108756"/>
            <a:ext cx="52932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x = 4</a:t>
            </a:r>
          </a:p>
          <a:p>
            <a:r>
              <a:rPr lang="en-US" sz="2000">
                <a:latin typeface="Consolas" panose="020B0609020204030204" pitchFamily="49" charset="0"/>
              </a:rPr>
              <a:t>y = 5</a:t>
            </a:r>
          </a:p>
          <a:p>
            <a:endParaRPr lang="en-US" sz="2000">
              <a:latin typeface="Consolas" panose="020B0609020204030204" pitchFamily="49" charset="0"/>
            </a:endParaRPr>
          </a:p>
          <a:p>
            <a:r>
              <a:rPr lang="en-US" sz="2000">
                <a:latin typeface="Consolas" panose="020B0609020204030204" pitchFamily="49" charset="0"/>
              </a:rPr>
              <a:t>if x == y:</a:t>
            </a:r>
          </a:p>
          <a:p>
            <a:r>
              <a:rPr lang="en-US" sz="2000">
                <a:latin typeface="Consolas" panose="020B0609020204030204" pitchFamily="49" charset="0"/>
              </a:rPr>
              <a:t>    print('x and y are equal')</a:t>
            </a:r>
          </a:p>
          <a:p>
            <a:r>
              <a:rPr lang="en-US" sz="2000" err="1">
                <a:latin typeface="Consolas" panose="020B0609020204030204" pitchFamily="49" charset="0"/>
              </a:rPr>
              <a:t>elif</a:t>
            </a:r>
            <a:r>
              <a:rPr lang="en-US" sz="2000">
                <a:latin typeface="Consolas" panose="020B0609020204030204" pitchFamily="49" charset="0"/>
              </a:rPr>
              <a:t> x &lt; y:</a:t>
            </a:r>
          </a:p>
          <a:p>
            <a:r>
              <a:rPr lang="en-US" sz="2000">
                <a:latin typeface="Consolas" panose="020B0609020204030204" pitchFamily="49" charset="0"/>
              </a:rPr>
              <a:t>    print('x is less than y')</a:t>
            </a:r>
          </a:p>
          <a:p>
            <a:r>
              <a:rPr lang="en-US" sz="2000">
                <a:latin typeface="Consolas" panose="020B0609020204030204" pitchFamily="49" charset="0"/>
              </a:rPr>
              <a:t>else:</a:t>
            </a:r>
          </a:p>
          <a:p>
            <a:r>
              <a:rPr lang="en-US" sz="2000">
                <a:latin typeface="Consolas" panose="020B0609020204030204" pitchFamily="49" charset="0"/>
              </a:rPr>
              <a:t>    print('x is greater than y')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9A56E525-1F25-98C6-B5A4-16C8B3237270}"/>
              </a:ext>
            </a:extLst>
          </p:cNvPr>
          <p:cNvSpPr/>
          <p:nvPr/>
        </p:nvSpPr>
        <p:spPr>
          <a:xfrm>
            <a:off x="5451305" y="3294586"/>
            <a:ext cx="1000629" cy="49066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6DCB7-10CA-7C27-62A7-87A964E15684}"/>
              </a:ext>
            </a:extLst>
          </p:cNvPr>
          <p:cNvSpPr txBox="1"/>
          <p:nvPr/>
        </p:nvSpPr>
        <p:spPr>
          <a:xfrm>
            <a:off x="5563319" y="289726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Same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0F7CCE-D6CA-3734-A726-190D7CC1AA94}"/>
              </a:ext>
            </a:extLst>
          </p:cNvPr>
          <p:cNvSpPr txBox="1"/>
          <p:nvPr/>
        </p:nvSpPr>
        <p:spPr>
          <a:xfrm>
            <a:off x="770892" y="5338583"/>
            <a:ext cx="294352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general, try to </a:t>
            </a:r>
            <a:r>
              <a:rPr lang="en-CA" b="1"/>
              <a:t>avoid nested conditionals</a:t>
            </a:r>
            <a:r>
              <a:rPr lang="en-CA"/>
              <a:t>.</a:t>
            </a:r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9B3DD1-9BED-BE11-007E-C155EFB48D69}"/>
              </a:ext>
            </a:extLst>
          </p:cNvPr>
          <p:cNvSpPr txBox="1"/>
          <p:nvPr/>
        </p:nvSpPr>
        <p:spPr>
          <a:xfrm>
            <a:off x="7739182" y="5348386"/>
            <a:ext cx="294352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Non-nested “flat” conditionals are often easier to read.</a:t>
            </a:r>
            <a:endParaRPr lang="en-AU"/>
          </a:p>
        </p:txBody>
      </p:sp>
      <p:pic>
        <p:nvPicPr>
          <p:cNvPr id="7" name="Picture 2" descr="Yo Dawg Heard You Meme | I HEARD YOU LIKE IF-STATEMENTS; SO I PUT IF-STATEMENTS IN YOUR IF-STATEMENTS! | image tagged in memes,yo dawg heard you | made w/ Imgflip meme maker">
            <a:extLst>
              <a:ext uri="{FF2B5EF4-FFF2-40B4-BE49-F238E27FC236}">
                <a16:creationId xmlns:a16="http://schemas.microsoft.com/office/drawing/2014/main" id="{3E4F95F4-A29F-A0B6-6C19-43060B5C0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557" y="0"/>
            <a:ext cx="3544443" cy="22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241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02B84-25FE-B487-44B0-219636D93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1AECA-5A42-0879-9874-CD874722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If-statements</a:t>
            </a:r>
            <a:br>
              <a:rPr lang="en-CA"/>
            </a:br>
            <a:r>
              <a:rPr lang="en-CA"/>
              <a:t>(conditionals)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69721-1964-ACB3-B2C4-55420DD3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67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4B4B5-C7FF-A969-376B-40E13B5606E6}"/>
              </a:ext>
            </a:extLst>
          </p:cNvPr>
          <p:cNvSpPr txBox="1"/>
          <p:nvPr/>
        </p:nvSpPr>
        <p:spPr>
          <a:xfrm>
            <a:off x="307676" y="2676789"/>
            <a:ext cx="294352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An </a:t>
            </a:r>
            <a:r>
              <a:rPr lang="en-CA" b="1"/>
              <a:t>if-</a:t>
            </a:r>
            <a:r>
              <a:rPr lang="en-CA" b="1" err="1"/>
              <a:t>elif</a:t>
            </a:r>
            <a:r>
              <a:rPr lang="en-CA" b="1"/>
              <a:t>-else statement</a:t>
            </a:r>
            <a:r>
              <a:rPr lang="en-CA"/>
              <a:t> is the most general kind of if-statement and can check multiple conditionals.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50A8F-A91A-EE52-0F2A-C08AB1154E2E}"/>
              </a:ext>
            </a:extLst>
          </p:cNvPr>
          <p:cNvSpPr txBox="1"/>
          <p:nvPr/>
        </p:nvSpPr>
        <p:spPr>
          <a:xfrm>
            <a:off x="5170090" y="334053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>
                <a:latin typeface="Consolas" panose="020B0609020204030204" pitchFamily="49" charset="0"/>
              </a:rPr>
              <a:t>if</a:t>
            </a:r>
            <a:r>
              <a:rPr lang="en-CA" sz="2800"/>
              <a:t> </a:t>
            </a:r>
            <a:r>
              <a:rPr lang="en-CA" sz="2800" i="1">
                <a:solidFill>
                  <a:srgbClr val="FF0000"/>
                </a:solidFill>
              </a:rPr>
              <a:t>condition1</a:t>
            </a:r>
            <a:r>
              <a:rPr lang="en-CA" sz="2800"/>
              <a:t>:</a:t>
            </a:r>
            <a:endParaRPr lang="en-AU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2BAF3-00DD-1F91-FAAE-12F6F90EBA23}"/>
              </a:ext>
            </a:extLst>
          </p:cNvPr>
          <p:cNvSpPr txBox="1"/>
          <p:nvPr/>
        </p:nvSpPr>
        <p:spPr>
          <a:xfrm>
            <a:off x="5170090" y="1157949"/>
            <a:ext cx="2805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err="1">
                <a:latin typeface="Consolas" panose="020B0609020204030204" pitchFamily="49" charset="0"/>
              </a:rPr>
              <a:t>elif</a:t>
            </a:r>
            <a:r>
              <a:rPr lang="en-CA" sz="2800"/>
              <a:t> </a:t>
            </a:r>
            <a:r>
              <a:rPr lang="en-CA" sz="2800" i="1">
                <a:solidFill>
                  <a:srgbClr val="FF0000"/>
                </a:solidFill>
              </a:rPr>
              <a:t>condition2</a:t>
            </a:r>
            <a:r>
              <a:rPr lang="en-CA" sz="2800"/>
              <a:t>:</a:t>
            </a:r>
            <a:endParaRPr lang="en-AU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622C95-07CA-57FA-1444-3C4E48616C2D}"/>
              </a:ext>
            </a:extLst>
          </p:cNvPr>
          <p:cNvSpPr txBox="1"/>
          <p:nvPr/>
        </p:nvSpPr>
        <p:spPr>
          <a:xfrm>
            <a:off x="5170090" y="2084723"/>
            <a:ext cx="2805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err="1">
                <a:latin typeface="Consolas" panose="020B0609020204030204" pitchFamily="49" charset="0"/>
              </a:rPr>
              <a:t>elif</a:t>
            </a:r>
            <a:r>
              <a:rPr lang="en-CA" sz="2800"/>
              <a:t> </a:t>
            </a:r>
            <a:r>
              <a:rPr lang="en-CA" sz="2800" i="1">
                <a:solidFill>
                  <a:srgbClr val="FF0000"/>
                </a:solidFill>
              </a:rPr>
              <a:t>condition3</a:t>
            </a:r>
            <a:r>
              <a:rPr lang="en-CA" sz="2800"/>
              <a:t>:</a:t>
            </a:r>
            <a:endParaRPr lang="en-AU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81027-8A0A-B394-85A6-E975CFCFFABD}"/>
              </a:ext>
            </a:extLst>
          </p:cNvPr>
          <p:cNvSpPr txBox="1"/>
          <p:nvPr/>
        </p:nvSpPr>
        <p:spPr>
          <a:xfrm>
            <a:off x="5170090" y="4182315"/>
            <a:ext cx="286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err="1">
                <a:latin typeface="Consolas" panose="020B0609020204030204" pitchFamily="49" charset="0"/>
              </a:rPr>
              <a:t>elif</a:t>
            </a:r>
            <a:r>
              <a:rPr lang="en-CA" sz="2800"/>
              <a:t> </a:t>
            </a:r>
            <a:r>
              <a:rPr lang="en-CA" sz="2800" i="1" err="1">
                <a:solidFill>
                  <a:srgbClr val="FF0000"/>
                </a:solidFill>
              </a:rPr>
              <a:t>conditionN</a:t>
            </a:r>
            <a:r>
              <a:rPr lang="en-CA" sz="2800"/>
              <a:t>:</a:t>
            </a:r>
            <a:endParaRPr lang="en-AU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8A7D89-78F5-033A-8859-1B6F39E20057}"/>
              </a:ext>
            </a:extLst>
          </p:cNvPr>
          <p:cNvSpPr txBox="1"/>
          <p:nvPr/>
        </p:nvSpPr>
        <p:spPr>
          <a:xfrm>
            <a:off x="5170090" y="5044355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>
                <a:latin typeface="Consolas" panose="020B0609020204030204" pitchFamily="49" charset="0"/>
              </a:rPr>
              <a:t>else</a:t>
            </a:r>
            <a:r>
              <a:rPr lang="en-CA" sz="2800"/>
              <a:t>:</a:t>
            </a:r>
            <a:endParaRPr lang="en-AU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C3C16-2F88-46F2-FEC4-11E170C40A92}"/>
              </a:ext>
            </a:extLst>
          </p:cNvPr>
          <p:cNvSpPr txBox="1"/>
          <p:nvPr/>
        </p:nvSpPr>
        <p:spPr>
          <a:xfrm>
            <a:off x="5698065" y="775375"/>
            <a:ext cx="15578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Code block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45D9F5-B922-F70F-0A65-12687B5732B3}"/>
              </a:ext>
            </a:extLst>
          </p:cNvPr>
          <p:cNvSpPr txBox="1"/>
          <p:nvPr/>
        </p:nvSpPr>
        <p:spPr>
          <a:xfrm>
            <a:off x="5698065" y="1641223"/>
            <a:ext cx="15578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Code block 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5EE3B-6BC6-3ADD-D476-13F780EF77AB}"/>
              </a:ext>
            </a:extLst>
          </p:cNvPr>
          <p:cNvSpPr txBox="1"/>
          <p:nvPr/>
        </p:nvSpPr>
        <p:spPr>
          <a:xfrm>
            <a:off x="5698065" y="2638715"/>
            <a:ext cx="15578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Code block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837141-9D74-DFA4-DC75-B40D08C6BEA3}"/>
              </a:ext>
            </a:extLst>
          </p:cNvPr>
          <p:cNvSpPr txBox="1"/>
          <p:nvPr/>
        </p:nvSpPr>
        <p:spPr>
          <a:xfrm>
            <a:off x="5708057" y="4623637"/>
            <a:ext cx="15578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Code block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5707C7-7833-F0CC-0BFD-36DE0473009A}"/>
              </a:ext>
            </a:extLst>
          </p:cNvPr>
          <p:cNvSpPr txBox="1"/>
          <p:nvPr/>
        </p:nvSpPr>
        <p:spPr>
          <a:xfrm>
            <a:off x="5708056" y="5489913"/>
            <a:ext cx="17934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Code Block N+1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703A0-B10C-80C7-4C99-3F723A5C81C8}"/>
              </a:ext>
            </a:extLst>
          </p:cNvPr>
          <p:cNvSpPr txBox="1"/>
          <p:nvPr/>
        </p:nvSpPr>
        <p:spPr>
          <a:xfrm>
            <a:off x="6378113" y="3131348"/>
            <a:ext cx="253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/>
              <a:t>.</a:t>
            </a:r>
            <a:br>
              <a:rPr lang="en-CA" b="1"/>
            </a:br>
            <a:r>
              <a:rPr lang="en-CA" b="1"/>
              <a:t>.</a:t>
            </a:r>
          </a:p>
          <a:p>
            <a:r>
              <a:rPr lang="en-CA" b="1"/>
              <a:t>.</a:t>
            </a:r>
            <a:endParaRPr lang="en-AU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CF28C-8507-8C28-994A-15D0D23B98A6}"/>
              </a:ext>
            </a:extLst>
          </p:cNvPr>
          <p:cNvSpPr txBox="1"/>
          <p:nvPr/>
        </p:nvSpPr>
        <p:spPr>
          <a:xfrm>
            <a:off x="8836158" y="329227"/>
            <a:ext cx="294352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conditions are checked in the order they occur, from top to bottom.</a:t>
            </a:r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B5AB45-C7AE-B60A-4CF5-E598EBC09909}"/>
              </a:ext>
            </a:extLst>
          </p:cNvPr>
          <p:cNvSpPr txBox="1"/>
          <p:nvPr/>
        </p:nvSpPr>
        <p:spPr>
          <a:xfrm>
            <a:off x="8836158" y="1674925"/>
            <a:ext cx="294352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For the first condition that is true, the corresponding code block is executed.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C05B58-413D-60E2-F8A3-971901AC23CE}"/>
              </a:ext>
            </a:extLst>
          </p:cNvPr>
          <p:cNvSpPr txBox="1"/>
          <p:nvPr/>
        </p:nvSpPr>
        <p:spPr>
          <a:xfrm>
            <a:off x="8836158" y="3020623"/>
            <a:ext cx="2943523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After the code block finishes, the computer jumps out and runs the code that comes after the if-</a:t>
            </a:r>
            <a:r>
              <a:rPr lang="en-CA" err="1"/>
              <a:t>elif</a:t>
            </a:r>
            <a:r>
              <a:rPr lang="en-CA"/>
              <a:t>-else statement.</a:t>
            </a:r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42CC3F-7226-F5F3-43B5-93F2B5F133AD}"/>
              </a:ext>
            </a:extLst>
          </p:cNvPr>
          <p:cNvSpPr txBox="1"/>
          <p:nvPr/>
        </p:nvSpPr>
        <p:spPr>
          <a:xfrm>
            <a:off x="8836158" y="4920319"/>
            <a:ext cx="294352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So, when there is an </a:t>
            </a:r>
            <a:r>
              <a:rPr lang="en-CA">
                <a:latin typeface="Consolas" panose="020B0609020204030204" pitchFamily="49" charset="0"/>
              </a:rPr>
              <a:t>else</a:t>
            </a:r>
            <a:r>
              <a:rPr lang="en-CA"/>
              <a:t>, </a:t>
            </a:r>
            <a:r>
              <a:rPr lang="en-CA" b="1"/>
              <a:t>exactly one </a:t>
            </a:r>
            <a:r>
              <a:rPr lang="en-CA"/>
              <a:t>of the code blocks is executed.</a:t>
            </a:r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9EA90F-F415-BB1C-FB9B-A44FEC715BB8}"/>
              </a:ext>
            </a:extLst>
          </p:cNvPr>
          <p:cNvSpPr txBox="1"/>
          <p:nvPr/>
        </p:nvSpPr>
        <p:spPr>
          <a:xfrm>
            <a:off x="1779437" y="5074414"/>
            <a:ext cx="3044097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</a:t>
            </a:r>
            <a:r>
              <a:rPr lang="en-CA" err="1">
                <a:latin typeface="Consolas" panose="020B0609020204030204" pitchFamily="49" charset="0"/>
              </a:rPr>
              <a:t>elif</a:t>
            </a:r>
            <a:r>
              <a:rPr lang="en-CA"/>
              <a:t> and </a:t>
            </a:r>
            <a:r>
              <a:rPr lang="en-CA">
                <a:latin typeface="Consolas" panose="020B0609020204030204" pitchFamily="49" charset="0"/>
              </a:rPr>
              <a:t>else</a:t>
            </a:r>
            <a:r>
              <a:rPr lang="en-CA"/>
              <a:t> parts of an if-statement are optional. Whether you need them depends upon your program.</a:t>
            </a:r>
            <a:endParaRPr lang="en-AU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90FA86-758B-B82A-A91B-C9E70281108A}"/>
              </a:ext>
            </a:extLst>
          </p:cNvPr>
          <p:cNvCxnSpPr>
            <a:stCxn id="8" idx="2"/>
            <a:endCxn id="17" idx="0"/>
          </p:cNvCxnSpPr>
          <p:nvPr/>
        </p:nvCxnSpPr>
        <p:spPr>
          <a:xfrm>
            <a:off x="10307920" y="1252557"/>
            <a:ext cx="0" cy="4223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DB875E-2651-FE0F-A665-9541CE25190C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10307920" y="2598255"/>
            <a:ext cx="0" cy="4223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3D81DF-B9CC-3AB9-0924-DD998B25502F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10307920" y="4497951"/>
            <a:ext cx="0" cy="4223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8F94164-5860-C253-788D-1CEE549B76DB}"/>
                  </a:ext>
                </a:extLst>
              </p14:cNvPr>
              <p14:cNvContentPartPr/>
              <p14:nvPr/>
            </p14:nvContentPartPr>
            <p14:xfrm>
              <a:off x="4192560" y="721440"/>
              <a:ext cx="4272840" cy="56833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8F94164-5860-C253-788D-1CEE549B76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3200" y="712080"/>
                <a:ext cx="4291560" cy="570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58296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9F55E-3CF8-D16F-D364-75E6535FC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D7D0B-E1CC-813B-7DF5-9B8EEDDE1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D08BB-544C-1015-ABBA-CA7FDDDA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68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E735F9-A83D-1F3E-F692-E234EC6D516B}"/>
              </a:ext>
            </a:extLst>
          </p:cNvPr>
          <p:cNvSpPr txBox="1"/>
          <p:nvPr/>
        </p:nvSpPr>
        <p:spPr>
          <a:xfrm>
            <a:off x="398015" y="1883419"/>
            <a:ext cx="2548386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general, </a:t>
            </a:r>
            <a:r>
              <a:rPr lang="en-CA" b="1"/>
              <a:t>recursion</a:t>
            </a:r>
            <a:r>
              <a:rPr lang="en-CA"/>
              <a:t> is the idea of making a thing out of smaller copies of that thing.</a:t>
            </a:r>
            <a:br>
              <a:rPr lang="en-CA"/>
            </a:br>
            <a:br>
              <a:rPr lang="en-CA"/>
            </a:br>
            <a:r>
              <a:rPr lang="en-CA"/>
              <a:t>We often see this is nature and math.</a:t>
            </a:r>
            <a:endParaRPr lang="en-AU"/>
          </a:p>
        </p:txBody>
      </p:sp>
      <p:pic>
        <p:nvPicPr>
          <p:cNvPr id="1026" name="Picture 2" descr="Recursion: a short introduction. Probably, one of the most common… | by  Oscar Angel | Medium">
            <a:extLst>
              <a:ext uri="{FF2B5EF4-FFF2-40B4-BE49-F238E27FC236}">
                <a16:creationId xmlns:a16="http://schemas.microsoft.com/office/drawing/2014/main" id="{B5AA3BD7-72A2-C667-3255-C733885FE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" r="10108"/>
          <a:stretch/>
        </p:blipFill>
        <p:spPr bwMode="auto">
          <a:xfrm>
            <a:off x="4783359" y="203993"/>
            <a:ext cx="3624041" cy="245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cursion">
            <a:extLst>
              <a:ext uri="{FF2B5EF4-FFF2-40B4-BE49-F238E27FC236}">
                <a16:creationId xmlns:a16="http://schemas.microsoft.com/office/drawing/2014/main" id="{1D3B183A-234E-17E7-F132-4453F3509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2"/>
          <a:stretch/>
        </p:blipFill>
        <p:spPr bwMode="auto">
          <a:xfrm>
            <a:off x="4988829" y="3295389"/>
            <a:ext cx="3213100" cy="121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ure – The Book of Threes">
            <a:extLst>
              <a:ext uri="{FF2B5EF4-FFF2-40B4-BE49-F238E27FC236}">
                <a16:creationId xmlns:a16="http://schemas.microsoft.com/office/drawing/2014/main" id="{8DFCFC22-B0D7-FD1A-BBE3-5647AA7B9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3" b="4842"/>
          <a:stretch/>
        </p:blipFill>
        <p:spPr bwMode="auto">
          <a:xfrm>
            <a:off x="4988829" y="5147732"/>
            <a:ext cx="3213100" cy="134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BA8026C5-A8CF-486B-7BFF-3E058C338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815" y="2556136"/>
            <a:ext cx="2486025" cy="215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6D53A4-F67D-51C0-4D71-940A6241F904}"/>
                  </a:ext>
                </a:extLst>
              </p14:cNvPr>
              <p14:cNvContentPartPr/>
              <p14:nvPr/>
            </p14:nvContentPartPr>
            <p14:xfrm>
              <a:off x="3896280" y="588600"/>
              <a:ext cx="8227440" cy="6082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6D53A4-F67D-51C0-4D71-940A6241F9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6920" y="579240"/>
                <a:ext cx="8246160" cy="610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99544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69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965F9-DEE0-46BB-DCA9-64EFE0F7C0FD}"/>
              </a:ext>
            </a:extLst>
          </p:cNvPr>
          <p:cNvSpPr txBox="1"/>
          <p:nvPr/>
        </p:nvSpPr>
        <p:spPr>
          <a:xfrm>
            <a:off x="3614355" y="1659285"/>
            <a:ext cx="53149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/>
              <a:t>Recursive functions are </a:t>
            </a:r>
            <a:r>
              <a:rPr lang="en-CA" sz="2800" b="1"/>
              <a:t>not</a:t>
            </a:r>
            <a:r>
              <a:rPr lang="en-CA" sz="2800"/>
              <a:t> very common in practice.</a:t>
            </a:r>
          </a:p>
          <a:p>
            <a:pPr algn="ctr"/>
            <a:endParaRPr lang="en-CA" sz="2800"/>
          </a:p>
          <a:p>
            <a:pPr algn="ctr"/>
            <a:r>
              <a:rPr lang="en-CA" sz="2800"/>
              <a:t>But they appear all the time in the theory of computer science!</a:t>
            </a:r>
          </a:p>
          <a:p>
            <a:pPr algn="ctr"/>
            <a:r>
              <a:rPr lang="en-CA" sz="2800"/>
              <a:t> </a:t>
            </a:r>
            <a:br>
              <a:rPr lang="en-CA" sz="2800"/>
            </a:br>
            <a:r>
              <a:rPr lang="en-CA" sz="2800"/>
              <a:t>Recursion is at the core of computation. </a:t>
            </a:r>
          </a:p>
        </p:txBody>
      </p:sp>
    </p:spTree>
    <p:extLst>
      <p:ext uri="{BB962C8B-B14F-4D97-AF65-F5344CB8AC3E}">
        <p14:creationId xmlns:p14="http://schemas.microsoft.com/office/powerpoint/2010/main" val="1134019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05C9B-9A57-E933-966D-2CFFF133B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59DD6-4948-0DAB-61BC-8C204CE5D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The Remainder Operator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1CB0F-90F8-26F9-288B-5D6D1D6FB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2160D-267A-18E0-E3CE-B32354B27B90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 % A is how much is “left over” when A is divided into N.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1C5DA6-63DC-B668-9F5D-39DB566D77FE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1 == </a:t>
            </a:r>
            <a:r>
              <a:rPr lang="en-CA" sz="4800">
                <a:solidFill>
                  <a:srgbClr val="FF0000"/>
                </a:solidFill>
              </a:rPr>
              <a:t>0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2D381C-834E-19E2-F0C4-1A73AA71DAE4}"/>
              </a:ext>
            </a:extLst>
          </p:cNvPr>
          <p:cNvSpPr txBox="1"/>
          <p:nvPr/>
        </p:nvSpPr>
        <p:spPr>
          <a:xfrm>
            <a:off x="7238510" y="71469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1 goes into 7 seven times, with </a:t>
            </a:r>
            <a:r>
              <a:rPr lang="en-CA" b="1"/>
              <a:t>0</a:t>
            </a:r>
            <a:r>
              <a:rPr lang="en-CA"/>
              <a:t> left over</a:t>
            </a:r>
            <a:endParaRPr lang="en-A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36B0F9-0542-DA2A-656A-709904E0B036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2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9F1428-35B2-9625-032E-A978C3BF9C98}"/>
              </a:ext>
            </a:extLst>
          </p:cNvPr>
          <p:cNvSpPr txBox="1"/>
          <p:nvPr/>
        </p:nvSpPr>
        <p:spPr>
          <a:xfrm>
            <a:off x="7238510" y="1529556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2 goes into 7 three times, with </a:t>
            </a:r>
            <a:r>
              <a:rPr lang="en-CA" b="1"/>
              <a:t>1</a:t>
            </a:r>
            <a:r>
              <a:rPr lang="en-CA"/>
              <a:t> left over</a:t>
            </a:r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675DDA-3BD0-5C62-ABCF-E1B5D73D2878}"/>
              </a:ext>
            </a:extLst>
          </p:cNvPr>
          <p:cNvSpPr txBox="1"/>
          <p:nvPr/>
        </p:nvSpPr>
        <p:spPr>
          <a:xfrm>
            <a:off x="3987801" y="220011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3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7FE443-F060-069E-3773-232769F9F5C4}"/>
              </a:ext>
            </a:extLst>
          </p:cNvPr>
          <p:cNvSpPr txBox="1"/>
          <p:nvPr/>
        </p:nvSpPr>
        <p:spPr>
          <a:xfrm>
            <a:off x="7238509" y="234442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3 goes into 7 two times, with </a:t>
            </a:r>
            <a:r>
              <a:rPr lang="en-CA" b="1"/>
              <a:t>1</a:t>
            </a:r>
            <a:r>
              <a:rPr lang="en-CA"/>
              <a:t> left over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39075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6A661-0A58-321E-D285-381958EF7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407B-6D3F-183D-1CF7-9949528E3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FD748-DC0D-7FDC-18C1-8F39E0A8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70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EF248-2585-C699-BA51-4CB6407CD0C2}"/>
              </a:ext>
            </a:extLst>
          </p:cNvPr>
          <p:cNvSpPr txBox="1"/>
          <p:nvPr/>
        </p:nvSpPr>
        <p:spPr>
          <a:xfrm>
            <a:off x="3920067" y="2663784"/>
            <a:ext cx="431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Consolas" panose="020B0609020204030204" pitchFamily="49" charset="0"/>
              </a:rPr>
              <a:t>def forever():</a:t>
            </a:r>
          </a:p>
          <a:p>
            <a:r>
              <a:rPr lang="en-US" sz="4000">
                <a:latin typeface="Consolas" panose="020B0609020204030204" pitchFamily="49" charset="0"/>
              </a:rPr>
              <a:t>    forever()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6EC88-03E8-2E31-9237-EDF2929D6271}"/>
              </a:ext>
            </a:extLst>
          </p:cNvPr>
          <p:cNvSpPr txBox="1"/>
          <p:nvPr/>
        </p:nvSpPr>
        <p:spPr>
          <a:xfrm>
            <a:off x="398015" y="1883419"/>
            <a:ext cx="2548386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function is </a:t>
            </a:r>
            <a:r>
              <a:rPr lang="en-CA" b="1"/>
              <a:t>recursive</a:t>
            </a:r>
            <a:r>
              <a:rPr lang="en-CA"/>
              <a:t> if it calls itself.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5899BA-E00B-2734-6E93-78D3062FA33B}"/>
              </a:ext>
            </a:extLst>
          </p:cNvPr>
          <p:cNvSpPr txBox="1"/>
          <p:nvPr/>
        </p:nvSpPr>
        <p:spPr>
          <a:xfrm>
            <a:off x="9287933" y="2045718"/>
            <a:ext cx="216746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000"/>
              <a:t>forever()</a:t>
            </a:r>
            <a:endParaRPr lang="en-AU" sz="40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D9ADDA-E4D3-3AE7-CF4D-31F73AA40C73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0371667" y="2753604"/>
            <a:ext cx="0" cy="571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68AD52-2E6B-3137-1A09-5E6E46AC444C}"/>
              </a:ext>
            </a:extLst>
          </p:cNvPr>
          <p:cNvCxnSpPr>
            <a:cxnSpLocks/>
          </p:cNvCxnSpPr>
          <p:nvPr/>
        </p:nvCxnSpPr>
        <p:spPr>
          <a:xfrm flipH="1">
            <a:off x="8932333" y="3325503"/>
            <a:ext cx="1439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C95250-500F-538B-54F2-187760E37960}"/>
              </a:ext>
            </a:extLst>
          </p:cNvPr>
          <p:cNvCxnSpPr>
            <a:endCxn id="11" idx="0"/>
          </p:cNvCxnSpPr>
          <p:nvPr/>
        </p:nvCxnSpPr>
        <p:spPr>
          <a:xfrm>
            <a:off x="10371666" y="1295400"/>
            <a:ext cx="1" cy="750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F815867-FF16-6467-0B98-4614711819B9}"/>
              </a:ext>
            </a:extLst>
          </p:cNvPr>
          <p:cNvCxnSpPr>
            <a:cxnSpLocks/>
          </p:cNvCxnSpPr>
          <p:nvPr/>
        </p:nvCxnSpPr>
        <p:spPr>
          <a:xfrm flipV="1">
            <a:off x="8932333" y="1670559"/>
            <a:ext cx="0" cy="1654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83921CB-9D06-2380-CDDD-49C6C7EC5D8E}"/>
              </a:ext>
            </a:extLst>
          </p:cNvPr>
          <p:cNvCxnSpPr>
            <a:cxnSpLocks/>
          </p:cNvCxnSpPr>
          <p:nvPr/>
        </p:nvCxnSpPr>
        <p:spPr>
          <a:xfrm flipV="1">
            <a:off x="8932333" y="1670558"/>
            <a:ext cx="14393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9E8E71-E41E-440B-BE64-F7EDEB7AE98B}"/>
                  </a:ext>
                </a:extLst>
              </p14:cNvPr>
              <p14:cNvContentPartPr/>
              <p14:nvPr/>
            </p14:nvContentPartPr>
            <p14:xfrm>
              <a:off x="8158680" y="826560"/>
              <a:ext cx="3583440" cy="3334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9E8E71-E41E-440B-BE64-F7EDEB7AE9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49320" y="817200"/>
                <a:ext cx="3602160" cy="33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E26C75E-A8FB-CD14-4161-91DFC928541B}"/>
                  </a:ext>
                </a:extLst>
              </p14:cNvPr>
              <p14:cNvContentPartPr/>
              <p14:nvPr/>
            </p14:nvContentPartPr>
            <p14:xfrm>
              <a:off x="4420440" y="3162240"/>
              <a:ext cx="1041480" cy="448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E26C75E-A8FB-CD14-4161-91DFC92854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1080" y="3152880"/>
                <a:ext cx="1060200" cy="46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82240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A0C94-E9B5-23B6-BB7F-54552C32F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82B3-92AD-C637-AECE-584EF9F8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E98C2-B74C-37ED-7BDF-10F6A815E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71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F338F-684C-44AA-2D7E-78DDA71A033D}"/>
              </a:ext>
            </a:extLst>
          </p:cNvPr>
          <p:cNvSpPr txBox="1"/>
          <p:nvPr/>
        </p:nvSpPr>
        <p:spPr>
          <a:xfrm>
            <a:off x="3920067" y="2663784"/>
            <a:ext cx="431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Consolas" panose="020B0609020204030204" pitchFamily="49" charset="0"/>
              </a:rPr>
              <a:t>def forever():</a:t>
            </a:r>
          </a:p>
          <a:p>
            <a:r>
              <a:rPr lang="en-US" sz="4000">
                <a:latin typeface="Consolas" panose="020B0609020204030204" pitchFamily="49" charset="0"/>
              </a:rPr>
              <a:t>    forever()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3F1CA-1326-7B44-0BC8-8E2277596635}"/>
              </a:ext>
            </a:extLst>
          </p:cNvPr>
          <p:cNvSpPr txBox="1"/>
          <p:nvPr/>
        </p:nvSpPr>
        <p:spPr>
          <a:xfrm>
            <a:off x="398015" y="1883419"/>
            <a:ext cx="2548386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function is </a:t>
            </a:r>
            <a:r>
              <a:rPr lang="en-CA" b="1"/>
              <a:t>recursive</a:t>
            </a:r>
            <a:r>
              <a:rPr lang="en-CA"/>
              <a:t> if it calls itself.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81EBF-094B-D199-E1AE-93662D824D76}"/>
              </a:ext>
            </a:extLst>
          </p:cNvPr>
          <p:cNvSpPr txBox="1"/>
          <p:nvPr/>
        </p:nvSpPr>
        <p:spPr>
          <a:xfrm>
            <a:off x="9287933" y="2045718"/>
            <a:ext cx="216746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000"/>
              <a:t>forever()</a:t>
            </a:r>
            <a:endParaRPr lang="en-AU" sz="40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B1DDE9-2B52-E8E9-DAB7-FD52A1A80D5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0371667" y="2753604"/>
            <a:ext cx="0" cy="571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3F73BA-DC31-3DB3-05A9-438D05951C59}"/>
              </a:ext>
            </a:extLst>
          </p:cNvPr>
          <p:cNvCxnSpPr>
            <a:cxnSpLocks/>
          </p:cNvCxnSpPr>
          <p:nvPr/>
        </p:nvCxnSpPr>
        <p:spPr>
          <a:xfrm flipH="1">
            <a:off x="8932333" y="3325503"/>
            <a:ext cx="1439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2D4EC1-FB0D-7659-F726-E88AF8777010}"/>
              </a:ext>
            </a:extLst>
          </p:cNvPr>
          <p:cNvCxnSpPr>
            <a:endCxn id="11" idx="0"/>
          </p:cNvCxnSpPr>
          <p:nvPr/>
        </p:nvCxnSpPr>
        <p:spPr>
          <a:xfrm>
            <a:off x="10371666" y="1295400"/>
            <a:ext cx="1" cy="750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EA1930-16CE-749F-F279-64BE2D7780E6}"/>
              </a:ext>
            </a:extLst>
          </p:cNvPr>
          <p:cNvCxnSpPr>
            <a:cxnSpLocks/>
          </p:cNvCxnSpPr>
          <p:nvPr/>
        </p:nvCxnSpPr>
        <p:spPr>
          <a:xfrm flipV="1">
            <a:off x="8932333" y="1670559"/>
            <a:ext cx="0" cy="1654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27A4E1-E3ED-4BEC-F461-A681A28F7409}"/>
              </a:ext>
            </a:extLst>
          </p:cNvPr>
          <p:cNvCxnSpPr>
            <a:cxnSpLocks/>
          </p:cNvCxnSpPr>
          <p:nvPr/>
        </p:nvCxnSpPr>
        <p:spPr>
          <a:xfrm flipV="1">
            <a:off x="8932333" y="1670558"/>
            <a:ext cx="14393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5FB387-091A-378E-801F-F7931B72D96A}"/>
              </a:ext>
            </a:extLst>
          </p:cNvPr>
          <p:cNvSpPr txBox="1"/>
          <p:nvPr/>
        </p:nvSpPr>
        <p:spPr>
          <a:xfrm>
            <a:off x="948349" y="4612901"/>
            <a:ext cx="282778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</a:t>
            </a:r>
            <a:r>
              <a:rPr lang="en-CA" b="1"/>
              <a:t>theory</a:t>
            </a:r>
            <a:r>
              <a:rPr lang="en-CA"/>
              <a:t>, this causes an </a:t>
            </a:r>
            <a:r>
              <a:rPr lang="en-CA" b="1"/>
              <a:t>infinite loop</a:t>
            </a:r>
            <a:r>
              <a:rPr lang="en-CA"/>
              <a:t> when called: forever() keeps getting called and it never stops …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49113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45E50-F4C9-C681-99DC-67ECD3AED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62684-1179-182B-7F4D-513DDA4D5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319B5-595B-D23B-DE53-EA829FDC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72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922B2C-BB18-545A-D147-452EBAF8109B}"/>
              </a:ext>
            </a:extLst>
          </p:cNvPr>
          <p:cNvSpPr txBox="1"/>
          <p:nvPr/>
        </p:nvSpPr>
        <p:spPr>
          <a:xfrm>
            <a:off x="3920067" y="2663784"/>
            <a:ext cx="431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Consolas" panose="020B0609020204030204" pitchFamily="49" charset="0"/>
              </a:rPr>
              <a:t>def forever():</a:t>
            </a:r>
          </a:p>
          <a:p>
            <a:r>
              <a:rPr lang="en-US" sz="4000">
                <a:latin typeface="Consolas" panose="020B0609020204030204" pitchFamily="49" charset="0"/>
              </a:rPr>
              <a:t>    forever()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42F58-861E-90C5-408F-2886464FC3CC}"/>
              </a:ext>
            </a:extLst>
          </p:cNvPr>
          <p:cNvSpPr txBox="1"/>
          <p:nvPr/>
        </p:nvSpPr>
        <p:spPr>
          <a:xfrm>
            <a:off x="398015" y="1883419"/>
            <a:ext cx="2548386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function is </a:t>
            </a:r>
            <a:r>
              <a:rPr lang="en-CA" b="1"/>
              <a:t>recursive</a:t>
            </a:r>
            <a:r>
              <a:rPr lang="en-CA"/>
              <a:t> if it calls itself.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A260D-9680-F3C4-5026-48B1ECECEA6A}"/>
              </a:ext>
            </a:extLst>
          </p:cNvPr>
          <p:cNvSpPr txBox="1"/>
          <p:nvPr/>
        </p:nvSpPr>
        <p:spPr>
          <a:xfrm>
            <a:off x="9287933" y="2045718"/>
            <a:ext cx="216746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000"/>
              <a:t>forever()</a:t>
            </a:r>
            <a:endParaRPr lang="en-AU" sz="40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C74A7E-4BCA-C56F-5249-145037C7093B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0371667" y="2753604"/>
            <a:ext cx="0" cy="571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8BB207-2483-6078-A005-496C151B3C70}"/>
              </a:ext>
            </a:extLst>
          </p:cNvPr>
          <p:cNvCxnSpPr>
            <a:cxnSpLocks/>
          </p:cNvCxnSpPr>
          <p:nvPr/>
        </p:nvCxnSpPr>
        <p:spPr>
          <a:xfrm flipH="1">
            <a:off x="8932333" y="3325503"/>
            <a:ext cx="1439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1B552A-8946-4553-ED3C-A117D5B9F54D}"/>
              </a:ext>
            </a:extLst>
          </p:cNvPr>
          <p:cNvCxnSpPr>
            <a:endCxn id="11" idx="0"/>
          </p:cNvCxnSpPr>
          <p:nvPr/>
        </p:nvCxnSpPr>
        <p:spPr>
          <a:xfrm>
            <a:off x="10371666" y="1295400"/>
            <a:ext cx="1" cy="750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586675E-E1D6-E1C4-D55A-0CA7CD6AC38A}"/>
              </a:ext>
            </a:extLst>
          </p:cNvPr>
          <p:cNvCxnSpPr>
            <a:cxnSpLocks/>
          </p:cNvCxnSpPr>
          <p:nvPr/>
        </p:nvCxnSpPr>
        <p:spPr>
          <a:xfrm flipV="1">
            <a:off x="8932333" y="1670559"/>
            <a:ext cx="0" cy="1654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15A7E4-3EB0-E8E3-2685-1ECB5DFE30D9}"/>
              </a:ext>
            </a:extLst>
          </p:cNvPr>
          <p:cNvCxnSpPr>
            <a:cxnSpLocks/>
          </p:cNvCxnSpPr>
          <p:nvPr/>
        </p:nvCxnSpPr>
        <p:spPr>
          <a:xfrm flipV="1">
            <a:off x="8932333" y="1670558"/>
            <a:ext cx="14393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2C197D0-31CC-191F-EF5B-8F6E87BBD181}"/>
              </a:ext>
            </a:extLst>
          </p:cNvPr>
          <p:cNvSpPr txBox="1"/>
          <p:nvPr/>
        </p:nvSpPr>
        <p:spPr>
          <a:xfrm>
            <a:off x="948349" y="4612901"/>
            <a:ext cx="282778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 </a:t>
            </a:r>
            <a:r>
              <a:rPr lang="en-CA" b="1"/>
              <a:t>theory</a:t>
            </a:r>
            <a:r>
              <a:rPr lang="en-CA"/>
              <a:t>, this causes an </a:t>
            </a:r>
            <a:r>
              <a:rPr lang="en-CA" b="1"/>
              <a:t>infinite loop</a:t>
            </a:r>
            <a:r>
              <a:rPr lang="en-CA"/>
              <a:t> when called: runs forever and never stops …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D393B-6A0F-9881-0B81-62CCAE88B582}"/>
              </a:ext>
            </a:extLst>
          </p:cNvPr>
          <p:cNvSpPr txBox="1"/>
          <p:nvPr/>
        </p:nvSpPr>
        <p:spPr>
          <a:xfrm>
            <a:off x="4682107" y="4612900"/>
            <a:ext cx="3327359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… but in </a:t>
            </a:r>
            <a:r>
              <a:rPr lang="en-CA" b="1"/>
              <a:t>practice</a:t>
            </a:r>
            <a:r>
              <a:rPr lang="en-CA"/>
              <a:t> each function call uses a little memory, so eventually all memory is used and it crashes.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60485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F1B9C-9425-15F8-A48E-92E8AEACD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6E7B-E207-70D2-D3F1-E07CED850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B4949-23BC-98C6-CCDE-575AAFCF4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73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B86C4-201D-717B-27B8-548041962BBE}"/>
              </a:ext>
            </a:extLst>
          </p:cNvPr>
          <p:cNvSpPr txBox="1"/>
          <p:nvPr/>
        </p:nvSpPr>
        <p:spPr>
          <a:xfrm>
            <a:off x="4284133" y="1690118"/>
            <a:ext cx="5020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countdown(n):</a:t>
            </a:r>
          </a:p>
          <a:p>
            <a:r>
              <a:rPr lang="en-US" sz="2400">
                <a:latin typeface="Consolas" panose="020B0609020204030204" pitchFamily="49" charset="0"/>
              </a:rPr>
              <a:t>    if n &lt;= 0:</a:t>
            </a:r>
          </a:p>
          <a:p>
            <a:r>
              <a:rPr lang="en-US" sz="240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sz="240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>
                <a:latin typeface="Consolas" panose="020B0609020204030204" pitchFamily="49" charset="0"/>
              </a:rPr>
              <a:t>        print(n)</a:t>
            </a:r>
          </a:p>
          <a:p>
            <a:r>
              <a:rPr lang="en-US" sz="2400">
                <a:latin typeface="Consolas" panose="020B0609020204030204" pitchFamily="49" charset="0"/>
              </a:rPr>
              <a:t>        countdown(n-1)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59890D-64D5-8FF5-FC52-F85A510583B2}"/>
              </a:ext>
            </a:extLst>
          </p:cNvPr>
          <p:cNvSpPr txBox="1"/>
          <p:nvPr/>
        </p:nvSpPr>
        <p:spPr>
          <a:xfrm>
            <a:off x="465665" y="1891886"/>
            <a:ext cx="2260602" cy="2585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This recursive function prints this:</a:t>
            </a:r>
          </a:p>
          <a:p>
            <a:endParaRPr lang="en-CA"/>
          </a:p>
          <a:p>
            <a:r>
              <a:rPr lang="en-CA">
                <a:latin typeface="Consolas" panose="020B0609020204030204" pitchFamily="49" charset="0"/>
              </a:rPr>
              <a:t>&gt;&gt;&gt; countdown(3)</a:t>
            </a:r>
          </a:p>
          <a:p>
            <a:endParaRPr lang="en-CA">
              <a:latin typeface="Consolas" panose="020B0609020204030204" pitchFamily="49" charset="0"/>
            </a:endParaRPr>
          </a:p>
          <a:p>
            <a:r>
              <a:rPr lang="en-CA">
                <a:latin typeface="Consolas" panose="020B0609020204030204" pitchFamily="49" charset="0"/>
              </a:rPr>
              <a:t>3</a:t>
            </a:r>
          </a:p>
          <a:p>
            <a:r>
              <a:rPr lang="en-CA">
                <a:latin typeface="Consolas" panose="020B0609020204030204" pitchFamily="49" charset="0"/>
              </a:rPr>
              <a:t>2</a:t>
            </a:r>
          </a:p>
          <a:p>
            <a:r>
              <a:rPr lang="en-CA">
                <a:latin typeface="Consolas" panose="020B0609020204030204" pitchFamily="49" charset="0"/>
              </a:rPr>
              <a:t>1</a:t>
            </a:r>
          </a:p>
          <a:p>
            <a:r>
              <a:rPr lang="en-CA" err="1">
                <a:latin typeface="Consolas" panose="020B0609020204030204" pitchFamily="49" charset="0"/>
              </a:rPr>
              <a:t>Blastoff</a:t>
            </a:r>
            <a:r>
              <a:rPr lang="en-CA">
                <a:latin typeface="Consolas" panose="020B0609020204030204" pitchFamily="49" charset="0"/>
              </a:rPr>
              <a:t>! </a:t>
            </a:r>
            <a:endParaRPr lang="en-AU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5209E4-A7F3-988E-F5A6-8169574B23AE}"/>
                  </a:ext>
                </a:extLst>
              </p14:cNvPr>
              <p14:cNvContentPartPr/>
              <p14:nvPr/>
            </p14:nvContentPartPr>
            <p14:xfrm>
              <a:off x="816480" y="2451240"/>
              <a:ext cx="7136640" cy="1594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5209E4-A7F3-988E-F5A6-8169574B23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7120" y="2441880"/>
                <a:ext cx="7155360" cy="161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26054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A708D-5006-D9F4-BFFE-2E5479499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A458-E2D3-2AA4-9072-A11113898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34539-BA3D-C994-7507-EF54D87B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74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4FE0D-F420-2533-DB46-DADA52715ED8}"/>
              </a:ext>
            </a:extLst>
          </p:cNvPr>
          <p:cNvSpPr txBox="1"/>
          <p:nvPr/>
        </p:nvSpPr>
        <p:spPr>
          <a:xfrm>
            <a:off x="4284133" y="1690118"/>
            <a:ext cx="5020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countdown(n):</a:t>
            </a:r>
          </a:p>
          <a:p>
            <a:r>
              <a:rPr lang="en-US" sz="2400">
                <a:latin typeface="Consolas" panose="020B0609020204030204" pitchFamily="49" charset="0"/>
              </a:rPr>
              <a:t>    if n &lt;= 0:</a:t>
            </a:r>
          </a:p>
          <a:p>
            <a:r>
              <a:rPr lang="en-US" sz="240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sz="240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>
                <a:latin typeface="Consolas" panose="020B0609020204030204" pitchFamily="49" charset="0"/>
              </a:rPr>
              <a:t>        print(n)</a:t>
            </a:r>
          </a:p>
          <a:p>
            <a:r>
              <a:rPr lang="en-US" sz="2400">
                <a:latin typeface="Consolas" panose="020B0609020204030204" pitchFamily="49" charset="0"/>
              </a:rPr>
              <a:t>        countdown(n-1)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84E0F-A4C5-982C-7530-011251DCE322}"/>
              </a:ext>
            </a:extLst>
          </p:cNvPr>
          <p:cNvSpPr txBox="1"/>
          <p:nvPr/>
        </p:nvSpPr>
        <p:spPr>
          <a:xfrm>
            <a:off x="465665" y="1891886"/>
            <a:ext cx="2260602" cy="2585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This recursive function prints this:</a:t>
            </a:r>
          </a:p>
          <a:p>
            <a:endParaRPr lang="en-CA"/>
          </a:p>
          <a:p>
            <a:r>
              <a:rPr lang="en-CA">
                <a:latin typeface="Consolas" panose="020B0609020204030204" pitchFamily="49" charset="0"/>
              </a:rPr>
              <a:t>&gt;&gt;&gt; countdown(3)</a:t>
            </a:r>
          </a:p>
          <a:p>
            <a:endParaRPr lang="en-CA">
              <a:latin typeface="Consolas" panose="020B0609020204030204" pitchFamily="49" charset="0"/>
            </a:endParaRPr>
          </a:p>
          <a:p>
            <a:r>
              <a:rPr lang="en-CA">
                <a:latin typeface="Consolas" panose="020B0609020204030204" pitchFamily="49" charset="0"/>
              </a:rPr>
              <a:t>3</a:t>
            </a:r>
          </a:p>
          <a:p>
            <a:r>
              <a:rPr lang="en-CA">
                <a:latin typeface="Consolas" panose="020B0609020204030204" pitchFamily="49" charset="0"/>
              </a:rPr>
              <a:t>2</a:t>
            </a:r>
          </a:p>
          <a:p>
            <a:r>
              <a:rPr lang="en-CA">
                <a:latin typeface="Consolas" panose="020B0609020204030204" pitchFamily="49" charset="0"/>
              </a:rPr>
              <a:t>1</a:t>
            </a:r>
          </a:p>
          <a:p>
            <a:r>
              <a:rPr lang="en-CA" err="1">
                <a:latin typeface="Consolas" panose="020B0609020204030204" pitchFamily="49" charset="0"/>
              </a:rPr>
              <a:t>Blastoff</a:t>
            </a:r>
            <a:r>
              <a:rPr lang="en-CA">
                <a:latin typeface="Consolas" panose="020B0609020204030204" pitchFamily="49" charset="0"/>
              </a:rPr>
              <a:t>! </a:t>
            </a:r>
            <a:endParaRPr lang="en-AU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BE670-5C13-3A61-A929-B75D7321EDDD}"/>
              </a:ext>
            </a:extLst>
          </p:cNvPr>
          <p:cNvSpPr txBox="1"/>
          <p:nvPr/>
        </p:nvSpPr>
        <p:spPr>
          <a:xfrm>
            <a:off x="6265331" y="4272677"/>
            <a:ext cx="2260602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You can tell that this is recursive because it calls itself.</a:t>
            </a:r>
            <a:endParaRPr lang="en-AU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240BB5-0539-C4C7-F1C6-6BB9C5E47193}"/>
              </a:ext>
            </a:extLst>
          </p:cNvPr>
          <p:cNvSpPr/>
          <p:nvPr/>
        </p:nvSpPr>
        <p:spPr>
          <a:xfrm>
            <a:off x="5681133" y="3598333"/>
            <a:ext cx="2489200" cy="338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CF9B3-6163-F492-117D-DFB7299A5B18}"/>
              </a:ext>
            </a:extLst>
          </p:cNvPr>
          <p:cNvSpPr/>
          <p:nvPr/>
        </p:nvSpPr>
        <p:spPr>
          <a:xfrm>
            <a:off x="5020731" y="1722552"/>
            <a:ext cx="2057402" cy="402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BD342CB-58D2-69B0-FD81-6E58CC3A3DC1}"/>
              </a:ext>
            </a:extLst>
          </p:cNvPr>
          <p:cNvCxnSpPr>
            <a:cxnSpLocks/>
            <a:stCxn id="5" idx="3"/>
          </p:cNvCxnSpPr>
          <p:nvPr/>
        </p:nvCxnSpPr>
        <p:spPr>
          <a:xfrm flipH="1" flipV="1">
            <a:off x="7078133" y="1789043"/>
            <a:ext cx="1092200" cy="1978624"/>
          </a:xfrm>
          <a:prstGeom prst="curvedConnector4">
            <a:avLst>
              <a:gd name="adj1" fmla="val -63154"/>
              <a:gd name="adj2" fmla="val 10451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6523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F2FAB-DEE8-4A8B-BE81-00F151046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82F8-1C6A-CAA4-E0E2-0CA0026B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A0944-52BA-C1A0-1E0A-076931267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75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D1389-38F9-305D-6327-06F7040309A7}"/>
              </a:ext>
            </a:extLst>
          </p:cNvPr>
          <p:cNvSpPr txBox="1"/>
          <p:nvPr/>
        </p:nvSpPr>
        <p:spPr>
          <a:xfrm>
            <a:off x="4284133" y="1690118"/>
            <a:ext cx="5020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countdown(n):</a:t>
            </a:r>
          </a:p>
          <a:p>
            <a:r>
              <a:rPr lang="en-US" sz="2400">
                <a:latin typeface="Consolas" panose="020B0609020204030204" pitchFamily="49" charset="0"/>
              </a:rPr>
              <a:t>    if n &lt;= 0:</a:t>
            </a:r>
          </a:p>
          <a:p>
            <a:r>
              <a:rPr lang="en-US" sz="240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sz="240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>
                <a:latin typeface="Consolas" panose="020B0609020204030204" pitchFamily="49" charset="0"/>
              </a:rPr>
              <a:t>        print(n)</a:t>
            </a:r>
          </a:p>
          <a:p>
            <a:r>
              <a:rPr lang="en-US" sz="2400">
                <a:latin typeface="Consolas" panose="020B0609020204030204" pitchFamily="49" charset="0"/>
              </a:rPr>
              <a:t>        countdown(n-1)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13749-22E9-1D9D-40EF-55ADFEAE6F9E}"/>
              </a:ext>
            </a:extLst>
          </p:cNvPr>
          <p:cNvSpPr txBox="1"/>
          <p:nvPr/>
        </p:nvSpPr>
        <p:spPr>
          <a:xfrm>
            <a:off x="465665" y="1891886"/>
            <a:ext cx="2260602" cy="2585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This recursive function prints this:</a:t>
            </a:r>
          </a:p>
          <a:p>
            <a:endParaRPr lang="en-CA"/>
          </a:p>
          <a:p>
            <a:r>
              <a:rPr lang="en-CA">
                <a:latin typeface="Consolas" panose="020B0609020204030204" pitchFamily="49" charset="0"/>
              </a:rPr>
              <a:t>&gt;&gt;&gt; countdown(3)</a:t>
            </a:r>
          </a:p>
          <a:p>
            <a:endParaRPr lang="en-CA">
              <a:latin typeface="Consolas" panose="020B0609020204030204" pitchFamily="49" charset="0"/>
            </a:endParaRPr>
          </a:p>
          <a:p>
            <a:r>
              <a:rPr lang="en-CA">
                <a:latin typeface="Consolas" panose="020B0609020204030204" pitchFamily="49" charset="0"/>
              </a:rPr>
              <a:t>3</a:t>
            </a:r>
          </a:p>
          <a:p>
            <a:r>
              <a:rPr lang="en-CA">
                <a:latin typeface="Consolas" panose="020B0609020204030204" pitchFamily="49" charset="0"/>
              </a:rPr>
              <a:t>2</a:t>
            </a:r>
          </a:p>
          <a:p>
            <a:r>
              <a:rPr lang="en-CA">
                <a:latin typeface="Consolas" panose="020B0609020204030204" pitchFamily="49" charset="0"/>
              </a:rPr>
              <a:t>1</a:t>
            </a:r>
          </a:p>
          <a:p>
            <a:r>
              <a:rPr lang="en-CA" err="1">
                <a:latin typeface="Consolas" panose="020B0609020204030204" pitchFamily="49" charset="0"/>
              </a:rPr>
              <a:t>Blastoff</a:t>
            </a:r>
            <a:r>
              <a:rPr lang="en-CA">
                <a:latin typeface="Consolas" panose="020B0609020204030204" pitchFamily="49" charset="0"/>
              </a:rPr>
              <a:t>! </a:t>
            </a:r>
            <a:endParaRPr lang="en-AU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13839-48DF-C446-4C4F-0B4435BB38E9}"/>
              </a:ext>
            </a:extLst>
          </p:cNvPr>
          <p:cNvSpPr txBox="1"/>
          <p:nvPr/>
        </p:nvSpPr>
        <p:spPr>
          <a:xfrm>
            <a:off x="6265331" y="4272677"/>
            <a:ext cx="2260602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You can tell that this is recursive because it calls itself.</a:t>
            </a:r>
            <a:endParaRPr lang="en-AU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B88C62-A474-2DD3-9A12-A469AB3206C6}"/>
              </a:ext>
            </a:extLst>
          </p:cNvPr>
          <p:cNvSpPr/>
          <p:nvPr/>
        </p:nvSpPr>
        <p:spPr>
          <a:xfrm>
            <a:off x="5681133" y="3598333"/>
            <a:ext cx="2489200" cy="338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38F4BB-9565-6E4F-5773-CEDB2288B25E}"/>
              </a:ext>
            </a:extLst>
          </p:cNvPr>
          <p:cNvSpPr/>
          <p:nvPr/>
        </p:nvSpPr>
        <p:spPr>
          <a:xfrm>
            <a:off x="5020731" y="1722552"/>
            <a:ext cx="2057402" cy="402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24B1B-AE29-61A2-E7E8-266E39D0437C}"/>
              </a:ext>
            </a:extLst>
          </p:cNvPr>
          <p:cNvSpPr txBox="1"/>
          <p:nvPr/>
        </p:nvSpPr>
        <p:spPr>
          <a:xfrm>
            <a:off x="9033931" y="4244552"/>
            <a:ext cx="226060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Importantly, it is called with n-1. This ensures it will eventually stop.</a:t>
            </a:r>
            <a:endParaRPr lang="en-AU">
              <a:latin typeface="Consolas" panose="020B0609020204030204" pitchFamily="49" charset="0"/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61EE6AD-760F-56D9-1346-733D7043CB84}"/>
              </a:ext>
            </a:extLst>
          </p:cNvPr>
          <p:cNvCxnSpPr>
            <a:cxnSpLocks/>
          </p:cNvCxnSpPr>
          <p:nvPr/>
        </p:nvCxnSpPr>
        <p:spPr>
          <a:xfrm flipH="1" flipV="1">
            <a:off x="7078133" y="1789043"/>
            <a:ext cx="1092200" cy="1978624"/>
          </a:xfrm>
          <a:prstGeom prst="curvedConnector4">
            <a:avLst>
              <a:gd name="adj1" fmla="val -63154"/>
              <a:gd name="adj2" fmla="val 10451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0795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E68E4-8FEA-3425-0629-826664B62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E1E7B-F896-6BC5-7E4F-8EDA435A3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9728B-84AC-9608-A3AC-EE2677EDF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76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74B7A-A59D-5407-0587-60249F20EA5C}"/>
              </a:ext>
            </a:extLst>
          </p:cNvPr>
          <p:cNvSpPr txBox="1"/>
          <p:nvPr/>
        </p:nvSpPr>
        <p:spPr>
          <a:xfrm>
            <a:off x="4284133" y="1690118"/>
            <a:ext cx="5020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countdown(n):</a:t>
            </a:r>
          </a:p>
          <a:p>
            <a:r>
              <a:rPr lang="en-US" sz="2400">
                <a:latin typeface="Consolas" panose="020B0609020204030204" pitchFamily="49" charset="0"/>
              </a:rPr>
              <a:t>    if n &lt;= 0:</a:t>
            </a:r>
          </a:p>
          <a:p>
            <a:r>
              <a:rPr lang="en-US" sz="240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sz="240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>
                <a:latin typeface="Consolas" panose="020B0609020204030204" pitchFamily="49" charset="0"/>
              </a:rPr>
              <a:t>        print(n)</a:t>
            </a:r>
          </a:p>
          <a:p>
            <a:r>
              <a:rPr lang="en-US" sz="2400">
                <a:latin typeface="Consolas" panose="020B0609020204030204" pitchFamily="49" charset="0"/>
              </a:rPr>
              <a:t>        countdown(n-1)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763AAF-541F-3D50-3884-3DE9B3076E5D}"/>
              </a:ext>
            </a:extLst>
          </p:cNvPr>
          <p:cNvSpPr txBox="1"/>
          <p:nvPr/>
        </p:nvSpPr>
        <p:spPr>
          <a:xfrm>
            <a:off x="465665" y="1891886"/>
            <a:ext cx="2260602" cy="2585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This recursive function prints this:</a:t>
            </a:r>
          </a:p>
          <a:p>
            <a:endParaRPr lang="en-CA"/>
          </a:p>
          <a:p>
            <a:r>
              <a:rPr lang="en-CA">
                <a:latin typeface="Consolas" panose="020B0609020204030204" pitchFamily="49" charset="0"/>
              </a:rPr>
              <a:t>&gt;&gt;&gt; countdown(3)</a:t>
            </a:r>
          </a:p>
          <a:p>
            <a:endParaRPr lang="en-CA">
              <a:latin typeface="Consolas" panose="020B0609020204030204" pitchFamily="49" charset="0"/>
            </a:endParaRPr>
          </a:p>
          <a:p>
            <a:r>
              <a:rPr lang="en-CA">
                <a:latin typeface="Consolas" panose="020B0609020204030204" pitchFamily="49" charset="0"/>
              </a:rPr>
              <a:t>3</a:t>
            </a:r>
          </a:p>
          <a:p>
            <a:r>
              <a:rPr lang="en-CA">
                <a:latin typeface="Consolas" panose="020B0609020204030204" pitchFamily="49" charset="0"/>
              </a:rPr>
              <a:t>2</a:t>
            </a:r>
          </a:p>
          <a:p>
            <a:r>
              <a:rPr lang="en-CA">
                <a:latin typeface="Consolas" panose="020B0609020204030204" pitchFamily="49" charset="0"/>
              </a:rPr>
              <a:t>1</a:t>
            </a:r>
          </a:p>
          <a:p>
            <a:r>
              <a:rPr lang="en-CA" err="1">
                <a:latin typeface="Consolas" panose="020B0609020204030204" pitchFamily="49" charset="0"/>
              </a:rPr>
              <a:t>Blastoff</a:t>
            </a:r>
            <a:r>
              <a:rPr lang="en-CA">
                <a:latin typeface="Consolas" panose="020B0609020204030204" pitchFamily="49" charset="0"/>
              </a:rPr>
              <a:t>! </a:t>
            </a:r>
            <a:endParaRPr lang="en-AU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DBCDAC-2D3A-2ADB-11D0-52DE9134EAD4}"/>
              </a:ext>
            </a:extLst>
          </p:cNvPr>
          <p:cNvSpPr/>
          <p:nvPr/>
        </p:nvSpPr>
        <p:spPr>
          <a:xfrm>
            <a:off x="4944531" y="2103552"/>
            <a:ext cx="4089400" cy="2011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DCC9D-D758-10EB-79F5-25518EE4BF6C}"/>
              </a:ext>
            </a:extLst>
          </p:cNvPr>
          <p:cNvSpPr txBox="1"/>
          <p:nvPr/>
        </p:nvSpPr>
        <p:spPr>
          <a:xfrm>
            <a:off x="9465733" y="1643951"/>
            <a:ext cx="226060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Useful recursive functions are usually structured as if-statements.</a:t>
            </a:r>
            <a:endParaRPr lang="en-AU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023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CB0A2-B3ED-E5B5-9056-95DF07205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12CBC-7E2B-5ED5-517D-8FB1B02B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2EB5F-9C0D-ED5E-E0AC-1E0F82DD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77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77037-D2A4-CB38-801A-2CB5241FE905}"/>
              </a:ext>
            </a:extLst>
          </p:cNvPr>
          <p:cNvSpPr txBox="1"/>
          <p:nvPr/>
        </p:nvSpPr>
        <p:spPr>
          <a:xfrm>
            <a:off x="4284133" y="1690118"/>
            <a:ext cx="5020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countdown(n):</a:t>
            </a:r>
          </a:p>
          <a:p>
            <a:r>
              <a:rPr lang="en-US" sz="2400">
                <a:latin typeface="Consolas" panose="020B0609020204030204" pitchFamily="49" charset="0"/>
              </a:rPr>
              <a:t>    if n &lt;= 0:</a:t>
            </a:r>
          </a:p>
          <a:p>
            <a:r>
              <a:rPr lang="en-US" sz="240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sz="240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>
                <a:latin typeface="Consolas" panose="020B0609020204030204" pitchFamily="49" charset="0"/>
              </a:rPr>
              <a:t>        print(n)</a:t>
            </a:r>
          </a:p>
          <a:p>
            <a:r>
              <a:rPr lang="en-US" sz="2400">
                <a:latin typeface="Consolas" panose="020B0609020204030204" pitchFamily="49" charset="0"/>
              </a:rPr>
              <a:t>        countdown(n-1)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ADEB44-514C-CBDE-7E94-F14E9ACA0638}"/>
              </a:ext>
            </a:extLst>
          </p:cNvPr>
          <p:cNvSpPr txBox="1"/>
          <p:nvPr/>
        </p:nvSpPr>
        <p:spPr>
          <a:xfrm>
            <a:off x="465665" y="1891886"/>
            <a:ext cx="2260602" cy="2585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This recursive function prints this:</a:t>
            </a:r>
          </a:p>
          <a:p>
            <a:endParaRPr lang="en-CA"/>
          </a:p>
          <a:p>
            <a:r>
              <a:rPr lang="en-CA">
                <a:latin typeface="Consolas" panose="020B0609020204030204" pitchFamily="49" charset="0"/>
              </a:rPr>
              <a:t>&gt;&gt;&gt; countdown(3)</a:t>
            </a:r>
          </a:p>
          <a:p>
            <a:endParaRPr lang="en-CA">
              <a:latin typeface="Consolas" panose="020B0609020204030204" pitchFamily="49" charset="0"/>
            </a:endParaRPr>
          </a:p>
          <a:p>
            <a:r>
              <a:rPr lang="en-CA">
                <a:latin typeface="Consolas" panose="020B0609020204030204" pitchFamily="49" charset="0"/>
              </a:rPr>
              <a:t>3</a:t>
            </a:r>
          </a:p>
          <a:p>
            <a:r>
              <a:rPr lang="en-CA">
                <a:latin typeface="Consolas" panose="020B0609020204030204" pitchFamily="49" charset="0"/>
              </a:rPr>
              <a:t>2</a:t>
            </a:r>
          </a:p>
          <a:p>
            <a:r>
              <a:rPr lang="en-CA">
                <a:latin typeface="Consolas" panose="020B0609020204030204" pitchFamily="49" charset="0"/>
              </a:rPr>
              <a:t>1</a:t>
            </a:r>
          </a:p>
          <a:p>
            <a:r>
              <a:rPr lang="en-CA" err="1">
                <a:latin typeface="Consolas" panose="020B0609020204030204" pitchFamily="49" charset="0"/>
              </a:rPr>
              <a:t>Blastoff</a:t>
            </a:r>
            <a:r>
              <a:rPr lang="en-CA">
                <a:latin typeface="Consolas" panose="020B0609020204030204" pitchFamily="49" charset="0"/>
              </a:rPr>
              <a:t>! </a:t>
            </a:r>
            <a:endParaRPr lang="en-AU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B01437-273E-8736-0D9A-3D76B829D5CD}"/>
              </a:ext>
            </a:extLst>
          </p:cNvPr>
          <p:cNvSpPr/>
          <p:nvPr/>
        </p:nvSpPr>
        <p:spPr>
          <a:xfrm>
            <a:off x="4944531" y="2103552"/>
            <a:ext cx="4089400" cy="740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4D328-3701-DA00-E164-3C990DD9EBC1}"/>
              </a:ext>
            </a:extLst>
          </p:cNvPr>
          <p:cNvSpPr txBox="1"/>
          <p:nvPr/>
        </p:nvSpPr>
        <p:spPr>
          <a:xfrm>
            <a:off x="9465733" y="1643951"/>
            <a:ext cx="2260602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part is non-recursive. It is called a </a:t>
            </a:r>
            <a:r>
              <a:rPr lang="en-CA" b="1"/>
              <a:t>base case</a:t>
            </a:r>
            <a:r>
              <a:rPr lang="en-CA"/>
              <a:t>.</a:t>
            </a:r>
            <a:endParaRPr lang="en-AU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7E9641-85E6-DD20-2317-F871A5883757}"/>
                  </a:ext>
                </a:extLst>
              </p14:cNvPr>
              <p14:cNvContentPartPr/>
              <p14:nvPr/>
            </p14:nvContentPartPr>
            <p14:xfrm>
              <a:off x="5670360" y="2241720"/>
              <a:ext cx="5433120" cy="678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7E9641-85E6-DD20-2317-F871A58837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1000" y="2232360"/>
                <a:ext cx="5451840" cy="69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71607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78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284133" y="1690118"/>
            <a:ext cx="5020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def countdown(n):</a:t>
            </a:r>
          </a:p>
          <a:p>
            <a:r>
              <a:rPr lang="en-US" sz="2400">
                <a:latin typeface="Consolas" panose="020B0609020204030204" pitchFamily="49" charset="0"/>
              </a:rPr>
              <a:t>    if n &lt;= 0:</a:t>
            </a:r>
          </a:p>
          <a:p>
            <a:r>
              <a:rPr lang="en-US" sz="240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sz="240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>
                <a:latin typeface="Consolas" panose="020B0609020204030204" pitchFamily="49" charset="0"/>
              </a:rPr>
              <a:t>        print(n)</a:t>
            </a:r>
          </a:p>
          <a:p>
            <a:r>
              <a:rPr lang="en-US" sz="2400">
                <a:latin typeface="Consolas" panose="020B0609020204030204" pitchFamily="49" charset="0"/>
              </a:rPr>
              <a:t>        countdown(n-1)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21E92-B8E6-202F-2562-38750FA79F9D}"/>
              </a:ext>
            </a:extLst>
          </p:cNvPr>
          <p:cNvSpPr txBox="1"/>
          <p:nvPr/>
        </p:nvSpPr>
        <p:spPr>
          <a:xfrm>
            <a:off x="465665" y="1891886"/>
            <a:ext cx="2260602" cy="2585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This recursive function prints this:</a:t>
            </a:r>
          </a:p>
          <a:p>
            <a:endParaRPr lang="en-CA"/>
          </a:p>
          <a:p>
            <a:r>
              <a:rPr lang="en-CA">
                <a:latin typeface="Consolas" panose="020B0609020204030204" pitchFamily="49" charset="0"/>
              </a:rPr>
              <a:t>&gt;&gt;&gt; countdown(3)</a:t>
            </a:r>
          </a:p>
          <a:p>
            <a:endParaRPr lang="en-CA">
              <a:latin typeface="Consolas" panose="020B0609020204030204" pitchFamily="49" charset="0"/>
            </a:endParaRPr>
          </a:p>
          <a:p>
            <a:r>
              <a:rPr lang="en-CA">
                <a:latin typeface="Consolas" panose="020B0609020204030204" pitchFamily="49" charset="0"/>
              </a:rPr>
              <a:t>3</a:t>
            </a:r>
          </a:p>
          <a:p>
            <a:r>
              <a:rPr lang="en-CA">
                <a:latin typeface="Consolas" panose="020B0609020204030204" pitchFamily="49" charset="0"/>
              </a:rPr>
              <a:t>2</a:t>
            </a:r>
          </a:p>
          <a:p>
            <a:r>
              <a:rPr lang="en-CA">
                <a:latin typeface="Consolas" panose="020B0609020204030204" pitchFamily="49" charset="0"/>
              </a:rPr>
              <a:t>1</a:t>
            </a:r>
          </a:p>
          <a:p>
            <a:r>
              <a:rPr lang="en-CA" err="1">
                <a:latin typeface="Consolas" panose="020B0609020204030204" pitchFamily="49" charset="0"/>
              </a:rPr>
              <a:t>Blastoff</a:t>
            </a:r>
            <a:r>
              <a:rPr lang="en-CA">
                <a:latin typeface="Consolas" panose="020B0609020204030204" pitchFamily="49" charset="0"/>
              </a:rPr>
              <a:t>! </a:t>
            </a:r>
            <a:endParaRPr lang="en-AU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3C0DB-66F2-AF35-A473-82CA204BB8C1}"/>
              </a:ext>
            </a:extLst>
          </p:cNvPr>
          <p:cNvSpPr/>
          <p:nvPr/>
        </p:nvSpPr>
        <p:spPr>
          <a:xfrm>
            <a:off x="4944531" y="2103552"/>
            <a:ext cx="4089400" cy="740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46D4B-E84F-C997-EE7B-3353FA1BC475}"/>
              </a:ext>
            </a:extLst>
          </p:cNvPr>
          <p:cNvSpPr txBox="1"/>
          <p:nvPr/>
        </p:nvSpPr>
        <p:spPr>
          <a:xfrm>
            <a:off x="9465733" y="1643951"/>
            <a:ext cx="2260602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part is non-recursive. It is called a </a:t>
            </a:r>
            <a:r>
              <a:rPr lang="en-CA" b="1"/>
              <a:t>base case</a:t>
            </a:r>
            <a:r>
              <a:rPr lang="en-CA"/>
              <a:t>.</a:t>
            </a:r>
            <a:endParaRPr lang="en-AU"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B146A-7011-DE57-0EA3-8277AED0B2A0}"/>
              </a:ext>
            </a:extLst>
          </p:cNvPr>
          <p:cNvSpPr/>
          <p:nvPr/>
        </p:nvSpPr>
        <p:spPr>
          <a:xfrm>
            <a:off x="4944531" y="2912142"/>
            <a:ext cx="4089400" cy="108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98ABD-237E-C637-1A44-63DD8357AC03}"/>
              </a:ext>
            </a:extLst>
          </p:cNvPr>
          <p:cNvSpPr txBox="1"/>
          <p:nvPr/>
        </p:nvSpPr>
        <p:spPr>
          <a:xfrm>
            <a:off x="9177867" y="3311851"/>
            <a:ext cx="2260602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part is recursive. It is called a </a:t>
            </a:r>
            <a:r>
              <a:rPr lang="en-CA" b="1"/>
              <a:t>recursive case</a:t>
            </a:r>
            <a:r>
              <a:rPr lang="en-CA"/>
              <a:t>.</a:t>
            </a:r>
            <a:endParaRPr lang="en-AU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436105-BF94-045F-EA83-2A3DC5F7DCA0}"/>
              </a:ext>
            </a:extLst>
          </p:cNvPr>
          <p:cNvSpPr txBox="1"/>
          <p:nvPr/>
        </p:nvSpPr>
        <p:spPr>
          <a:xfrm>
            <a:off x="7831667" y="4925189"/>
            <a:ext cx="27432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Every useful recursive function has at 1 or more base cases, and 1 or more recursive cases.</a:t>
            </a:r>
            <a:endParaRPr lang="en-AU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7CB2633-B4E7-04AB-1473-D68E4FFB64B1}"/>
                  </a:ext>
                </a:extLst>
              </p14:cNvPr>
              <p14:cNvContentPartPr/>
              <p14:nvPr/>
            </p14:nvContentPartPr>
            <p14:xfrm>
              <a:off x="5560920" y="3542040"/>
              <a:ext cx="2797920" cy="578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7CB2633-B4E7-04AB-1473-D68E4FFB64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1560" y="3532680"/>
                <a:ext cx="2816640" cy="59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93361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79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21E92-B8E6-202F-2562-38750FA79F9D}"/>
              </a:ext>
            </a:extLst>
          </p:cNvPr>
          <p:cNvSpPr txBox="1"/>
          <p:nvPr/>
        </p:nvSpPr>
        <p:spPr>
          <a:xfrm>
            <a:off x="591776" y="2828835"/>
            <a:ext cx="2572530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When a function is called in Python, it is put on the </a:t>
            </a:r>
            <a:r>
              <a:rPr lang="en-CA" b="1"/>
              <a:t>call stack</a:t>
            </a:r>
            <a:r>
              <a:rPr lang="en-CA"/>
              <a:t>. The first function called is at the </a:t>
            </a:r>
            <a:r>
              <a:rPr lang="en-CA" b="1"/>
              <a:t>bottom</a:t>
            </a:r>
            <a:r>
              <a:rPr lang="en-CA"/>
              <a:t>, the most recent function called is at the </a:t>
            </a:r>
            <a:r>
              <a:rPr lang="en-CA" b="1"/>
              <a:t>top</a:t>
            </a:r>
            <a:r>
              <a:rPr lang="en-CA"/>
              <a:t>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Call Stack (bottom)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200C70-5A34-FE76-B53F-832CD6E9498C}"/>
              </a:ext>
            </a:extLst>
          </p:cNvPr>
          <p:cNvSpPr txBox="1"/>
          <p:nvPr/>
        </p:nvSpPr>
        <p:spPr>
          <a:xfrm>
            <a:off x="4720613" y="3244332"/>
            <a:ext cx="257253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We start out with an </a:t>
            </a:r>
            <a:r>
              <a:rPr lang="en-CA" b="1"/>
              <a:t>empty stack</a:t>
            </a:r>
            <a:r>
              <a:rPr lang="en-CA"/>
              <a:t>, since no functions have been called yet …</a:t>
            </a:r>
          </a:p>
        </p:txBody>
      </p:sp>
    </p:spTree>
    <p:extLst>
      <p:ext uri="{BB962C8B-B14F-4D97-AF65-F5344CB8AC3E}">
        <p14:creationId xmlns:p14="http://schemas.microsoft.com/office/powerpoint/2010/main" val="1016439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D06F4-5681-A76F-2B6E-64D9F491B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B999F-61D6-1DF7-32FB-B81C47516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The Remainder Operator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17454-945B-8097-12DE-3D17F6017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ED034-C6EC-5263-AEE3-0D0CEFA18CD7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 % A is how much is “left over” when A is divided into N.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8E6AC-046B-1D8E-9209-50B5511D134D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1 == </a:t>
            </a:r>
            <a:r>
              <a:rPr lang="en-CA" sz="4800">
                <a:solidFill>
                  <a:srgbClr val="FF0000"/>
                </a:solidFill>
              </a:rPr>
              <a:t>0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6BF06A-3861-134D-32C5-CC5F84F0CC0E}"/>
              </a:ext>
            </a:extLst>
          </p:cNvPr>
          <p:cNvSpPr txBox="1"/>
          <p:nvPr/>
        </p:nvSpPr>
        <p:spPr>
          <a:xfrm>
            <a:off x="7238510" y="71469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1 goes into 7 seven times, with </a:t>
            </a:r>
            <a:r>
              <a:rPr lang="en-CA" b="1"/>
              <a:t>0</a:t>
            </a:r>
            <a:r>
              <a:rPr lang="en-CA"/>
              <a:t> left over</a:t>
            </a:r>
            <a:endParaRPr lang="en-A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EA9C6A-5B99-4379-48E3-E7ED34E7D746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2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93B1F5-5CD2-DD92-BB04-5FB0F14E13B8}"/>
              </a:ext>
            </a:extLst>
          </p:cNvPr>
          <p:cNvSpPr txBox="1"/>
          <p:nvPr/>
        </p:nvSpPr>
        <p:spPr>
          <a:xfrm>
            <a:off x="7238510" y="1529556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2 goes into 7 three times, with </a:t>
            </a:r>
            <a:r>
              <a:rPr lang="en-CA" b="1"/>
              <a:t>1</a:t>
            </a:r>
            <a:r>
              <a:rPr lang="en-CA"/>
              <a:t> left over</a:t>
            </a:r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8FBDF2-BF69-C09F-F6E3-83EB0E063CC7}"/>
              </a:ext>
            </a:extLst>
          </p:cNvPr>
          <p:cNvSpPr txBox="1"/>
          <p:nvPr/>
        </p:nvSpPr>
        <p:spPr>
          <a:xfrm>
            <a:off x="3987801" y="220011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3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7E267-3AA3-118D-2C3D-5DDDF721ED2B}"/>
              </a:ext>
            </a:extLst>
          </p:cNvPr>
          <p:cNvSpPr txBox="1"/>
          <p:nvPr/>
        </p:nvSpPr>
        <p:spPr>
          <a:xfrm>
            <a:off x="7238509" y="234442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3 goes into 7 two times, with </a:t>
            </a:r>
            <a:r>
              <a:rPr lang="en-CA" b="1"/>
              <a:t>1</a:t>
            </a:r>
            <a:r>
              <a:rPr lang="en-CA"/>
              <a:t> left over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3FA57-2684-7E05-316E-D9E065E38373}"/>
              </a:ext>
            </a:extLst>
          </p:cNvPr>
          <p:cNvSpPr txBox="1"/>
          <p:nvPr/>
        </p:nvSpPr>
        <p:spPr>
          <a:xfrm>
            <a:off x="3987801" y="298899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4 == </a:t>
            </a:r>
            <a:r>
              <a:rPr lang="en-CA" sz="4800">
                <a:solidFill>
                  <a:srgbClr val="FF0000"/>
                </a:solidFill>
              </a:rPr>
              <a:t>??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A04AD-ADB7-9E29-8BCF-5D3D5FFEC764}"/>
              </a:ext>
            </a:extLst>
          </p:cNvPr>
          <p:cNvSpPr txBox="1"/>
          <p:nvPr/>
        </p:nvSpPr>
        <p:spPr>
          <a:xfrm>
            <a:off x="3987801" y="377787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5 == </a:t>
            </a:r>
            <a:r>
              <a:rPr lang="en-CA" sz="4800">
                <a:solidFill>
                  <a:srgbClr val="FF0000"/>
                </a:solidFill>
              </a:rPr>
              <a:t>??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8613D-8D74-E39E-2FD2-4097C83207A2}"/>
              </a:ext>
            </a:extLst>
          </p:cNvPr>
          <p:cNvSpPr txBox="1"/>
          <p:nvPr/>
        </p:nvSpPr>
        <p:spPr>
          <a:xfrm>
            <a:off x="3987801" y="456675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6 == </a:t>
            </a:r>
            <a:r>
              <a:rPr lang="en-CA" sz="4800">
                <a:solidFill>
                  <a:srgbClr val="FF0000"/>
                </a:solidFill>
              </a:rPr>
              <a:t>??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C43EB-7C62-0A6D-BCD4-CD9610CD2B40}"/>
              </a:ext>
            </a:extLst>
          </p:cNvPr>
          <p:cNvSpPr txBox="1"/>
          <p:nvPr/>
        </p:nvSpPr>
        <p:spPr>
          <a:xfrm>
            <a:off x="3987801" y="5355637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7 == </a:t>
            </a:r>
            <a:r>
              <a:rPr lang="en-CA" sz="4800">
                <a:solidFill>
                  <a:srgbClr val="FF0000"/>
                </a:solidFill>
              </a:rPr>
              <a:t>??</a:t>
            </a:r>
            <a:r>
              <a:rPr lang="en-CA" sz="4800"/>
              <a:t> </a:t>
            </a:r>
            <a:endParaRPr lang="en-AU" sz="4800"/>
          </a:p>
        </p:txBody>
      </p:sp>
    </p:spTree>
    <p:extLst>
      <p:ext uri="{BB962C8B-B14F-4D97-AF65-F5344CB8AC3E}">
        <p14:creationId xmlns:p14="http://schemas.microsoft.com/office/powerpoint/2010/main" val="32426731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80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21E92-B8E6-202F-2562-38750FA79F9D}"/>
              </a:ext>
            </a:extLst>
          </p:cNvPr>
          <p:cNvSpPr txBox="1"/>
          <p:nvPr/>
        </p:nvSpPr>
        <p:spPr>
          <a:xfrm>
            <a:off x="1193355" y="4465449"/>
            <a:ext cx="257253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First </a:t>
            </a:r>
            <a:r>
              <a:rPr lang="en-CA">
                <a:latin typeface="Consolas" panose="020B0609020204030204" pitchFamily="49" charset="0"/>
              </a:rPr>
              <a:t>countdown(2)</a:t>
            </a:r>
            <a:r>
              <a:rPr lang="en-CA"/>
              <a:t> is called. It’s at the bottom of the </a:t>
            </a:r>
            <a:r>
              <a:rPr lang="en-CA" b="1"/>
              <a:t>call stack</a:t>
            </a:r>
            <a:r>
              <a:rPr lang="en-CA"/>
              <a:t>. n=2 throughout the function.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Call Stack (bottom)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F1C00-EC7D-6215-F8E3-CF398F11A5A4}"/>
              </a:ext>
            </a:extLst>
          </p:cNvPr>
          <p:cNvSpPr txBox="1"/>
          <p:nvPr/>
        </p:nvSpPr>
        <p:spPr>
          <a:xfrm>
            <a:off x="8549106" y="4071646"/>
            <a:ext cx="25725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2 &lt;= 0</a:t>
            </a:r>
            <a:r>
              <a:rPr lang="en-CA"/>
              <a:t> is </a:t>
            </a:r>
            <a:r>
              <a:rPr lang="en-CA">
                <a:latin typeface="Consolas" panose="020B0609020204030204" pitchFamily="49" charset="0"/>
              </a:rPr>
              <a:t>False</a:t>
            </a:r>
            <a:r>
              <a:rPr lang="en-CA"/>
              <a:t>, so we skip to the </a:t>
            </a:r>
            <a:r>
              <a:rPr lang="en-CA">
                <a:latin typeface="Consolas" panose="020B0609020204030204" pitchFamily="49" charset="0"/>
              </a:rPr>
              <a:t>else</a:t>
            </a:r>
            <a:r>
              <a:rPr lang="en-CA"/>
              <a:t> part.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192003-AAF2-327A-6F94-8E26723E4AC4}"/>
              </a:ext>
            </a:extLst>
          </p:cNvPr>
          <p:cNvCxnSpPr/>
          <p:nvPr/>
        </p:nvCxnSpPr>
        <p:spPr>
          <a:xfrm flipH="1">
            <a:off x="6195595" y="4420454"/>
            <a:ext cx="2292684" cy="207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2BFFF30-6B58-A98E-54E9-C1C3A2B6700E}"/>
                  </a:ext>
                </a:extLst>
              </p14:cNvPr>
              <p14:cNvContentPartPr/>
              <p14:nvPr/>
            </p14:nvContentPartPr>
            <p14:xfrm>
              <a:off x="410760" y="1843560"/>
              <a:ext cx="7649640" cy="4052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2BFFF30-6B58-A98E-54E9-C1C3A2B670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400" y="1834200"/>
                <a:ext cx="7668360" cy="407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07435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81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21E92-B8E6-202F-2562-38750FA79F9D}"/>
              </a:ext>
            </a:extLst>
          </p:cNvPr>
          <p:cNvSpPr txBox="1"/>
          <p:nvPr/>
        </p:nvSpPr>
        <p:spPr>
          <a:xfrm>
            <a:off x="1193355" y="4465449"/>
            <a:ext cx="257253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First </a:t>
            </a:r>
            <a:r>
              <a:rPr lang="en-CA">
                <a:latin typeface="Consolas" panose="020B0609020204030204" pitchFamily="49" charset="0"/>
              </a:rPr>
              <a:t>countdown(2)</a:t>
            </a:r>
            <a:r>
              <a:rPr lang="en-CA"/>
              <a:t> is called. It’s at the bottom of the </a:t>
            </a:r>
            <a:r>
              <a:rPr lang="en-CA" b="1"/>
              <a:t>call stack</a:t>
            </a:r>
            <a:r>
              <a:rPr lang="en-CA"/>
              <a:t>. n=2 throughout the function.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Call Stack (bottom)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F1C00-EC7D-6215-F8E3-CF398F11A5A4}"/>
              </a:ext>
            </a:extLst>
          </p:cNvPr>
          <p:cNvSpPr txBox="1"/>
          <p:nvPr/>
        </p:nvSpPr>
        <p:spPr>
          <a:xfrm>
            <a:off x="8549106" y="4071646"/>
            <a:ext cx="25725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2 &lt;= 0</a:t>
            </a:r>
            <a:r>
              <a:rPr lang="en-CA"/>
              <a:t> is </a:t>
            </a:r>
            <a:r>
              <a:rPr lang="en-CA">
                <a:latin typeface="Consolas" panose="020B0609020204030204" pitchFamily="49" charset="0"/>
              </a:rPr>
              <a:t>False</a:t>
            </a:r>
            <a:r>
              <a:rPr lang="en-CA"/>
              <a:t>, so we skip to the </a:t>
            </a:r>
            <a:r>
              <a:rPr lang="en-CA">
                <a:latin typeface="Consolas" panose="020B0609020204030204" pitchFamily="49" charset="0"/>
              </a:rPr>
              <a:t>else</a:t>
            </a:r>
            <a:r>
              <a:rPr lang="en-CA"/>
              <a:t> part.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192003-AAF2-327A-6F94-8E26723E4AC4}"/>
              </a:ext>
            </a:extLst>
          </p:cNvPr>
          <p:cNvCxnSpPr/>
          <p:nvPr/>
        </p:nvCxnSpPr>
        <p:spPr>
          <a:xfrm flipH="1">
            <a:off x="6195595" y="4420454"/>
            <a:ext cx="2292684" cy="207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4B87278-A3CE-86FE-9127-67D575922C31}"/>
              </a:ext>
            </a:extLst>
          </p:cNvPr>
          <p:cNvSpPr txBox="1"/>
          <p:nvPr/>
        </p:nvSpPr>
        <p:spPr>
          <a:xfrm>
            <a:off x="8549106" y="4901112"/>
            <a:ext cx="257253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2 is printed right here.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83D6BB-D7E1-3405-517D-0076EA0A25B3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515100" y="5085778"/>
            <a:ext cx="2034006" cy="365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5148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82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21E92-B8E6-202F-2562-38750FA79F9D}"/>
              </a:ext>
            </a:extLst>
          </p:cNvPr>
          <p:cNvSpPr txBox="1"/>
          <p:nvPr/>
        </p:nvSpPr>
        <p:spPr>
          <a:xfrm>
            <a:off x="1193355" y="4465449"/>
            <a:ext cx="257253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First </a:t>
            </a:r>
            <a:r>
              <a:rPr lang="en-CA">
                <a:latin typeface="Consolas" panose="020B0609020204030204" pitchFamily="49" charset="0"/>
              </a:rPr>
              <a:t>countdown(2)</a:t>
            </a:r>
            <a:r>
              <a:rPr lang="en-CA"/>
              <a:t> is called. It’s at the bottom of the </a:t>
            </a:r>
            <a:r>
              <a:rPr lang="en-CA" b="1"/>
              <a:t>call stack</a:t>
            </a:r>
            <a:r>
              <a:rPr lang="en-CA"/>
              <a:t>. n=2 throughout the function.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Call Stack (bottom)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F1C00-EC7D-6215-F8E3-CF398F11A5A4}"/>
              </a:ext>
            </a:extLst>
          </p:cNvPr>
          <p:cNvSpPr txBox="1"/>
          <p:nvPr/>
        </p:nvSpPr>
        <p:spPr>
          <a:xfrm>
            <a:off x="8549106" y="4071646"/>
            <a:ext cx="25725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2 &lt;= 0</a:t>
            </a:r>
            <a:r>
              <a:rPr lang="en-CA"/>
              <a:t> is </a:t>
            </a:r>
            <a:r>
              <a:rPr lang="en-CA">
                <a:latin typeface="Consolas" panose="020B0609020204030204" pitchFamily="49" charset="0"/>
              </a:rPr>
              <a:t>False</a:t>
            </a:r>
            <a:r>
              <a:rPr lang="en-CA"/>
              <a:t>, so we skip to the </a:t>
            </a:r>
            <a:r>
              <a:rPr lang="en-CA">
                <a:latin typeface="Consolas" panose="020B0609020204030204" pitchFamily="49" charset="0"/>
              </a:rPr>
              <a:t>else</a:t>
            </a:r>
            <a:r>
              <a:rPr lang="en-CA"/>
              <a:t> part.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192003-AAF2-327A-6F94-8E26723E4AC4}"/>
              </a:ext>
            </a:extLst>
          </p:cNvPr>
          <p:cNvCxnSpPr/>
          <p:nvPr/>
        </p:nvCxnSpPr>
        <p:spPr>
          <a:xfrm flipH="1">
            <a:off x="6195595" y="4420454"/>
            <a:ext cx="2292684" cy="207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4B87278-A3CE-86FE-9127-67D575922C31}"/>
              </a:ext>
            </a:extLst>
          </p:cNvPr>
          <p:cNvSpPr txBox="1"/>
          <p:nvPr/>
        </p:nvSpPr>
        <p:spPr>
          <a:xfrm>
            <a:off x="8549106" y="4901112"/>
            <a:ext cx="257253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2 is printed right here.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83D6BB-D7E1-3405-517D-0076EA0A25B3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515100" y="5085778"/>
            <a:ext cx="2034006" cy="365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1FA9CC-CCA1-EFA3-EC01-790658FFA85A}"/>
              </a:ext>
            </a:extLst>
          </p:cNvPr>
          <p:cNvSpPr txBox="1"/>
          <p:nvPr/>
        </p:nvSpPr>
        <p:spPr>
          <a:xfrm>
            <a:off x="8549106" y="5451741"/>
            <a:ext cx="25725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</a:t>
            </a:r>
            <a:r>
              <a:rPr lang="en-CA">
                <a:latin typeface="Consolas" panose="020B0609020204030204" pitchFamily="49" charset="0"/>
              </a:rPr>
              <a:t>countdown(1)</a:t>
            </a:r>
            <a:r>
              <a:rPr lang="en-CA"/>
              <a:t> is called.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F8F522-F8F8-E800-E3FC-86DB8E01ADC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248704" y="5749802"/>
            <a:ext cx="1300402" cy="251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5418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83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21E92-B8E6-202F-2562-38750FA79F9D}"/>
              </a:ext>
            </a:extLst>
          </p:cNvPr>
          <p:cNvSpPr txBox="1"/>
          <p:nvPr/>
        </p:nvSpPr>
        <p:spPr>
          <a:xfrm>
            <a:off x="964754" y="2203457"/>
            <a:ext cx="2861287" cy="23083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countdown(1)</a:t>
            </a:r>
            <a:r>
              <a:rPr lang="en-CA"/>
              <a:t> is called next. It is put on top of the call to </a:t>
            </a:r>
            <a:r>
              <a:rPr lang="en-CA">
                <a:latin typeface="Consolas" panose="020B0609020204030204" pitchFamily="49" charset="0"/>
              </a:rPr>
              <a:t>countdown(2)</a:t>
            </a:r>
            <a:r>
              <a:rPr lang="en-CA"/>
              <a:t>. </a:t>
            </a:r>
            <a:r>
              <a:rPr lang="en-CA">
                <a:latin typeface="Consolas" panose="020B0609020204030204" pitchFamily="49" charset="0"/>
              </a:rPr>
              <a:t>countdown(2)</a:t>
            </a:r>
            <a:r>
              <a:rPr lang="en-CA"/>
              <a:t> has not finished yet, and it sits at the bottom of the stack waiting for </a:t>
            </a:r>
            <a:r>
              <a:rPr lang="en-CA">
                <a:latin typeface="Consolas" panose="020B0609020204030204" pitchFamily="49" charset="0"/>
              </a:rPr>
              <a:t>countdown(1)</a:t>
            </a:r>
            <a:r>
              <a:rPr lang="en-CA"/>
              <a:t> to finish.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BBCB83-77B4-F37D-8FF7-FC6F901D208A}"/>
              </a:ext>
            </a:extLst>
          </p:cNvPr>
          <p:cNvSpPr txBox="1"/>
          <p:nvPr/>
        </p:nvSpPr>
        <p:spPr>
          <a:xfrm>
            <a:off x="4361225" y="2136064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Call Stack (bottom)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0C2210-FA21-A6CF-7A3E-DCD0037ED068}"/>
                  </a:ext>
                </a:extLst>
              </p14:cNvPr>
              <p14:cNvContentPartPr/>
              <p14:nvPr/>
            </p14:nvContentPartPr>
            <p14:xfrm>
              <a:off x="280440" y="1456560"/>
              <a:ext cx="7049160" cy="4628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0C2210-FA21-A6CF-7A3E-DCD0037ED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080" y="1447200"/>
                <a:ext cx="7067880" cy="46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29751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84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21E92-B8E6-202F-2562-38750FA79F9D}"/>
              </a:ext>
            </a:extLst>
          </p:cNvPr>
          <p:cNvSpPr txBox="1"/>
          <p:nvPr/>
        </p:nvSpPr>
        <p:spPr>
          <a:xfrm>
            <a:off x="964754" y="2203457"/>
            <a:ext cx="2861287" cy="23083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countdown(1)</a:t>
            </a:r>
            <a:r>
              <a:rPr lang="en-CA"/>
              <a:t> is called next. It is put on top of the call to </a:t>
            </a:r>
            <a:r>
              <a:rPr lang="en-CA">
                <a:latin typeface="Consolas" panose="020B0609020204030204" pitchFamily="49" charset="0"/>
              </a:rPr>
              <a:t>countdown(2)</a:t>
            </a:r>
            <a:r>
              <a:rPr lang="en-CA"/>
              <a:t>. </a:t>
            </a:r>
            <a:r>
              <a:rPr lang="en-CA">
                <a:latin typeface="Consolas" panose="020B0609020204030204" pitchFamily="49" charset="0"/>
              </a:rPr>
              <a:t>countdown(2)</a:t>
            </a:r>
            <a:r>
              <a:rPr lang="en-CA"/>
              <a:t> has not finished yet, and it sits at the bottom of the stack waiting for </a:t>
            </a:r>
            <a:r>
              <a:rPr lang="en-CA">
                <a:latin typeface="Consolas" panose="020B0609020204030204" pitchFamily="49" charset="0"/>
              </a:rPr>
              <a:t>countdown(1)</a:t>
            </a:r>
            <a:r>
              <a:rPr lang="en-CA"/>
              <a:t> to finish.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BBCB83-77B4-F37D-8FF7-FC6F901D208A}"/>
              </a:ext>
            </a:extLst>
          </p:cNvPr>
          <p:cNvSpPr txBox="1"/>
          <p:nvPr/>
        </p:nvSpPr>
        <p:spPr>
          <a:xfrm>
            <a:off x="4361225" y="2136064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Call Stack (bottom)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36F625-F82D-C7BB-6848-C039F7283A9B}"/>
              </a:ext>
            </a:extLst>
          </p:cNvPr>
          <p:cNvSpPr txBox="1"/>
          <p:nvPr/>
        </p:nvSpPr>
        <p:spPr>
          <a:xfrm>
            <a:off x="8610600" y="2852684"/>
            <a:ext cx="257253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1 is printed right here.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B05932-DF0D-C296-794C-3BE219D0F91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576594" y="3037350"/>
            <a:ext cx="2034006" cy="365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A7E1D1-A5CA-B6BE-5F84-244164327863}"/>
              </a:ext>
            </a:extLst>
          </p:cNvPr>
          <p:cNvSpPr txBox="1"/>
          <p:nvPr/>
        </p:nvSpPr>
        <p:spPr>
          <a:xfrm>
            <a:off x="8610600" y="2023218"/>
            <a:ext cx="25725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1 &lt;= 0</a:t>
            </a:r>
            <a:r>
              <a:rPr lang="en-CA"/>
              <a:t> is </a:t>
            </a:r>
            <a:r>
              <a:rPr lang="en-CA">
                <a:latin typeface="Consolas" panose="020B0609020204030204" pitchFamily="49" charset="0"/>
              </a:rPr>
              <a:t>False</a:t>
            </a:r>
            <a:r>
              <a:rPr lang="en-CA"/>
              <a:t>, so we skip to the </a:t>
            </a:r>
            <a:r>
              <a:rPr lang="en-CA">
                <a:latin typeface="Consolas" panose="020B0609020204030204" pitchFamily="49" charset="0"/>
              </a:rPr>
              <a:t>else</a:t>
            </a:r>
            <a:r>
              <a:rPr lang="en-CA"/>
              <a:t> part.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A8D236-5F59-8A40-56A7-6BFC9C0EBDB9}"/>
              </a:ext>
            </a:extLst>
          </p:cNvPr>
          <p:cNvCxnSpPr/>
          <p:nvPr/>
        </p:nvCxnSpPr>
        <p:spPr>
          <a:xfrm flipH="1">
            <a:off x="6257089" y="2372026"/>
            <a:ext cx="2292684" cy="207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123732-6B0A-903B-2EEB-8A5564E48511}"/>
              </a:ext>
            </a:extLst>
          </p:cNvPr>
          <p:cNvSpPr txBox="1"/>
          <p:nvPr/>
        </p:nvSpPr>
        <p:spPr>
          <a:xfrm>
            <a:off x="8610600" y="3403313"/>
            <a:ext cx="25725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</a:t>
            </a:r>
            <a:r>
              <a:rPr lang="en-CA">
                <a:latin typeface="Consolas" panose="020B0609020204030204" pitchFamily="49" charset="0"/>
              </a:rPr>
              <a:t>countdown(0)</a:t>
            </a:r>
            <a:r>
              <a:rPr lang="en-CA"/>
              <a:t> is called.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BAAF64-53B3-AABB-6C55-7809EAE01CBA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7310198" y="3701374"/>
            <a:ext cx="1300402" cy="251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A145EB7-E091-518E-7B4C-EC134AD89C44}"/>
                  </a:ext>
                </a:extLst>
              </p14:cNvPr>
              <p14:cNvContentPartPr/>
              <p14:nvPr/>
            </p14:nvContentPartPr>
            <p14:xfrm>
              <a:off x="71640" y="1995480"/>
              <a:ext cx="7525440" cy="1915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A145EB7-E091-518E-7B4C-EC134AD89C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80" y="1986120"/>
                <a:ext cx="7544160" cy="193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00014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85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BBCB83-77B4-F37D-8FF7-FC6F901D208A}"/>
              </a:ext>
            </a:extLst>
          </p:cNvPr>
          <p:cNvSpPr txBox="1"/>
          <p:nvPr/>
        </p:nvSpPr>
        <p:spPr>
          <a:xfrm>
            <a:off x="4361225" y="2136064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20BAE8-98A1-C7CC-2B06-0CF3C3FCF333}"/>
              </a:ext>
            </a:extLst>
          </p:cNvPr>
          <p:cNvSpPr txBox="1"/>
          <p:nvPr/>
        </p:nvSpPr>
        <p:spPr>
          <a:xfrm>
            <a:off x="4361225" y="83678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Call Stack (bottom)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867197-BE7C-150D-9213-A415DE26E77B}"/>
              </a:ext>
            </a:extLst>
          </p:cNvPr>
          <p:cNvSpPr txBox="1"/>
          <p:nvPr/>
        </p:nvSpPr>
        <p:spPr>
          <a:xfrm>
            <a:off x="964754" y="2203457"/>
            <a:ext cx="2861287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countdown(0)</a:t>
            </a:r>
            <a:r>
              <a:rPr lang="en-CA"/>
              <a:t> is called next. It is put on top of the call to </a:t>
            </a:r>
            <a:r>
              <a:rPr lang="en-CA">
                <a:latin typeface="Consolas" panose="020B0609020204030204" pitchFamily="49" charset="0"/>
              </a:rPr>
              <a:t>countdown(1)</a:t>
            </a:r>
            <a:r>
              <a:rPr lang="en-CA"/>
              <a:t>. </a:t>
            </a:r>
            <a:r>
              <a:rPr lang="en-CA">
                <a:latin typeface="Consolas" panose="020B0609020204030204" pitchFamily="49" charset="0"/>
              </a:rPr>
              <a:t>countdown(1)</a:t>
            </a:r>
            <a:r>
              <a:rPr lang="en-CA"/>
              <a:t> and </a:t>
            </a:r>
            <a:r>
              <a:rPr lang="en-CA">
                <a:latin typeface="Consolas" panose="020B0609020204030204" pitchFamily="49" charset="0"/>
              </a:rPr>
              <a:t>countdown(2)</a:t>
            </a:r>
            <a:r>
              <a:rPr lang="en-CA"/>
              <a:t> sit on the stack waiting for </a:t>
            </a:r>
            <a:r>
              <a:rPr lang="en-CA">
                <a:latin typeface="Consolas" panose="020B0609020204030204" pitchFamily="49" charset="0"/>
              </a:rPr>
              <a:t>countdown(0)</a:t>
            </a:r>
            <a:r>
              <a:rPr lang="en-CA"/>
              <a:t> to finish.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7C17A5-9ACA-D030-947B-FDBE223CCC67}"/>
                  </a:ext>
                </a:extLst>
              </p14:cNvPr>
              <p14:cNvContentPartPr/>
              <p14:nvPr/>
            </p14:nvContentPartPr>
            <p14:xfrm>
              <a:off x="157320" y="90360"/>
              <a:ext cx="10028160" cy="5915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7C17A5-9ACA-D030-947B-FDBE223CCC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960" y="81000"/>
                <a:ext cx="10046880" cy="593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05643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86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BBCB83-77B4-F37D-8FF7-FC6F901D208A}"/>
              </a:ext>
            </a:extLst>
          </p:cNvPr>
          <p:cNvSpPr txBox="1"/>
          <p:nvPr/>
        </p:nvSpPr>
        <p:spPr>
          <a:xfrm>
            <a:off x="4361225" y="2136064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20BAE8-98A1-C7CC-2B06-0CF3C3FCF333}"/>
              </a:ext>
            </a:extLst>
          </p:cNvPr>
          <p:cNvSpPr txBox="1"/>
          <p:nvPr/>
        </p:nvSpPr>
        <p:spPr>
          <a:xfrm>
            <a:off x="4361225" y="83678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Call Stack (bottom)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867197-BE7C-150D-9213-A415DE26E77B}"/>
              </a:ext>
            </a:extLst>
          </p:cNvPr>
          <p:cNvSpPr txBox="1"/>
          <p:nvPr/>
        </p:nvSpPr>
        <p:spPr>
          <a:xfrm>
            <a:off x="964754" y="2203457"/>
            <a:ext cx="2861287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countdown(0)</a:t>
            </a:r>
            <a:r>
              <a:rPr lang="en-CA"/>
              <a:t> is called next. It is put on top of the call to </a:t>
            </a:r>
            <a:r>
              <a:rPr lang="en-CA">
                <a:latin typeface="Consolas" panose="020B0609020204030204" pitchFamily="49" charset="0"/>
              </a:rPr>
              <a:t>countdown(1)</a:t>
            </a:r>
            <a:r>
              <a:rPr lang="en-CA"/>
              <a:t>. </a:t>
            </a:r>
            <a:r>
              <a:rPr lang="en-CA">
                <a:latin typeface="Consolas" panose="020B0609020204030204" pitchFamily="49" charset="0"/>
              </a:rPr>
              <a:t>countdown(1)</a:t>
            </a:r>
            <a:r>
              <a:rPr lang="en-CA"/>
              <a:t> and </a:t>
            </a:r>
            <a:r>
              <a:rPr lang="en-CA">
                <a:latin typeface="Consolas" panose="020B0609020204030204" pitchFamily="49" charset="0"/>
              </a:rPr>
              <a:t>countdown(2)</a:t>
            </a:r>
            <a:r>
              <a:rPr lang="en-CA"/>
              <a:t> sit on the stack waiting for </a:t>
            </a:r>
            <a:r>
              <a:rPr lang="en-CA">
                <a:latin typeface="Consolas" panose="020B0609020204030204" pitchFamily="49" charset="0"/>
              </a:rPr>
              <a:t>countdown(0)</a:t>
            </a:r>
            <a:r>
              <a:rPr lang="en-CA"/>
              <a:t> to finish.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91376-50FF-1BE9-2A12-5355B5C1A063}"/>
              </a:ext>
            </a:extLst>
          </p:cNvPr>
          <p:cNvSpPr txBox="1"/>
          <p:nvPr/>
        </p:nvSpPr>
        <p:spPr>
          <a:xfrm>
            <a:off x="8610600" y="861436"/>
            <a:ext cx="257253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else part is skipped and does not run. So no more recursive calls.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07F626-87A7-8AA5-E4AE-AD2F37565EB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549816" y="1323101"/>
            <a:ext cx="1060784" cy="90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CE9FA0-A98F-6961-8411-6F2BD58B59DA}"/>
              </a:ext>
            </a:extLst>
          </p:cNvPr>
          <p:cNvSpPr txBox="1"/>
          <p:nvPr/>
        </p:nvSpPr>
        <p:spPr>
          <a:xfrm>
            <a:off x="8610600" y="31970"/>
            <a:ext cx="25725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0 &lt;= 0</a:t>
            </a:r>
            <a:r>
              <a:rPr lang="en-CA"/>
              <a:t> is </a:t>
            </a:r>
            <a:r>
              <a:rPr lang="en-CA">
                <a:latin typeface="Consolas" panose="020B0609020204030204" pitchFamily="49" charset="0"/>
              </a:rPr>
              <a:t>True</a:t>
            </a:r>
            <a:r>
              <a:rPr lang="en-CA"/>
              <a:t>, so </a:t>
            </a:r>
            <a:r>
              <a:rPr lang="en-CA" err="1"/>
              <a:t>Blastoff</a:t>
            </a:r>
            <a:r>
              <a:rPr lang="en-CA"/>
              <a:t>! is printed.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A0A67C-56B7-3582-6DBE-20BBA1EE9749}"/>
              </a:ext>
            </a:extLst>
          </p:cNvPr>
          <p:cNvCxnSpPr/>
          <p:nvPr/>
        </p:nvCxnSpPr>
        <p:spPr>
          <a:xfrm flipH="1">
            <a:off x="6257089" y="380778"/>
            <a:ext cx="2292684" cy="207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D7F8E0C-C280-6B53-293F-E14DC7B385A6}"/>
              </a:ext>
            </a:extLst>
          </p:cNvPr>
          <p:cNvSpPr/>
          <p:nvPr/>
        </p:nvSpPr>
        <p:spPr>
          <a:xfrm>
            <a:off x="7248704" y="1070811"/>
            <a:ext cx="174780" cy="7139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2868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87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BBCB83-77B4-F37D-8FF7-FC6F901D208A}"/>
              </a:ext>
            </a:extLst>
          </p:cNvPr>
          <p:cNvSpPr txBox="1"/>
          <p:nvPr/>
        </p:nvSpPr>
        <p:spPr>
          <a:xfrm>
            <a:off x="4361225" y="2136064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20BAE8-98A1-C7CC-2B06-0CF3C3FCF333}"/>
              </a:ext>
            </a:extLst>
          </p:cNvPr>
          <p:cNvSpPr txBox="1"/>
          <p:nvPr/>
        </p:nvSpPr>
        <p:spPr>
          <a:xfrm>
            <a:off x="4361225" y="83678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Call Stack (bottom)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91376-50FF-1BE9-2A12-5355B5C1A063}"/>
              </a:ext>
            </a:extLst>
          </p:cNvPr>
          <p:cNvSpPr txBox="1"/>
          <p:nvPr/>
        </p:nvSpPr>
        <p:spPr>
          <a:xfrm>
            <a:off x="8610600" y="861436"/>
            <a:ext cx="257253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else part is skipped and does not run. So no more recursive calls.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07F626-87A7-8AA5-E4AE-AD2F37565EB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549816" y="1323101"/>
            <a:ext cx="1060784" cy="90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CE9FA0-A98F-6961-8411-6F2BD58B59DA}"/>
              </a:ext>
            </a:extLst>
          </p:cNvPr>
          <p:cNvSpPr txBox="1"/>
          <p:nvPr/>
        </p:nvSpPr>
        <p:spPr>
          <a:xfrm>
            <a:off x="8610600" y="31970"/>
            <a:ext cx="25725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Consolas" panose="020B0609020204030204" pitchFamily="49" charset="0"/>
              </a:rPr>
              <a:t>0 &lt;= 0</a:t>
            </a:r>
            <a:r>
              <a:rPr lang="en-CA"/>
              <a:t> is True, so </a:t>
            </a:r>
            <a:r>
              <a:rPr lang="en-CA" err="1"/>
              <a:t>Blastoff</a:t>
            </a:r>
            <a:r>
              <a:rPr lang="en-CA"/>
              <a:t>! is printed.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A0A67C-56B7-3582-6DBE-20BBA1EE9749}"/>
              </a:ext>
            </a:extLst>
          </p:cNvPr>
          <p:cNvCxnSpPr/>
          <p:nvPr/>
        </p:nvCxnSpPr>
        <p:spPr>
          <a:xfrm flipH="1">
            <a:off x="6257089" y="380778"/>
            <a:ext cx="2292684" cy="207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D7F8E0C-C280-6B53-293F-E14DC7B385A6}"/>
              </a:ext>
            </a:extLst>
          </p:cNvPr>
          <p:cNvSpPr/>
          <p:nvPr/>
        </p:nvSpPr>
        <p:spPr>
          <a:xfrm>
            <a:off x="7248704" y="1070811"/>
            <a:ext cx="174780" cy="7139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23CBCC-DFB1-B8BA-6D1C-DD7E69E8C5C5}"/>
              </a:ext>
            </a:extLst>
          </p:cNvPr>
          <p:cNvSpPr txBox="1"/>
          <p:nvPr/>
        </p:nvSpPr>
        <p:spPr>
          <a:xfrm>
            <a:off x="8565150" y="2914952"/>
            <a:ext cx="2572530" cy="23083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stack has now gotten as big as it is going to get for calling </a:t>
            </a:r>
            <a:r>
              <a:rPr lang="en-CA">
                <a:latin typeface="Consolas" panose="020B0609020204030204" pitchFamily="49" charset="0"/>
              </a:rPr>
              <a:t>countdown(2)</a:t>
            </a:r>
            <a:r>
              <a:rPr lang="en-CA"/>
              <a:t>. If we do too many function calls we can run out of stack memory, known as </a:t>
            </a:r>
            <a:r>
              <a:rPr lang="en-CA" b="1"/>
              <a:t>stack overflow</a:t>
            </a:r>
            <a:r>
              <a:rPr lang="en-CA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723B584-0839-B996-EF22-26A13D13093D}"/>
                  </a:ext>
                </a:extLst>
              </p14:cNvPr>
              <p14:cNvContentPartPr/>
              <p14:nvPr/>
            </p14:nvContentPartPr>
            <p14:xfrm>
              <a:off x="6329880" y="905760"/>
              <a:ext cx="1185480" cy="141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723B584-0839-B996-EF22-26A13D1309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0520" y="896400"/>
                <a:ext cx="1204200" cy="15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91891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88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BBCB83-77B4-F37D-8FF7-FC6F901D208A}"/>
              </a:ext>
            </a:extLst>
          </p:cNvPr>
          <p:cNvSpPr txBox="1"/>
          <p:nvPr/>
        </p:nvSpPr>
        <p:spPr>
          <a:xfrm>
            <a:off x="4361225" y="2136064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20BAE8-98A1-C7CC-2B06-0CF3C3FCF333}"/>
              </a:ext>
            </a:extLst>
          </p:cNvPr>
          <p:cNvSpPr txBox="1"/>
          <p:nvPr/>
        </p:nvSpPr>
        <p:spPr>
          <a:xfrm>
            <a:off x="4361225" y="83678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Call Stack (bottom)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E9FA0-A98F-6961-8411-6F2BD58B59DA}"/>
              </a:ext>
            </a:extLst>
          </p:cNvPr>
          <p:cNvSpPr txBox="1"/>
          <p:nvPr/>
        </p:nvSpPr>
        <p:spPr>
          <a:xfrm>
            <a:off x="8610600" y="360676"/>
            <a:ext cx="257253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When a function ends, it is removed from the stack. This is called </a:t>
            </a:r>
            <a:r>
              <a:rPr lang="en-CA" b="1"/>
              <a:t>popping the stack</a:t>
            </a:r>
            <a:r>
              <a:rPr lang="en-CA"/>
              <a:t>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42D9E7-14E6-F746-61FD-65F9C4BEFEAD}"/>
              </a:ext>
            </a:extLst>
          </p:cNvPr>
          <p:cNvCxnSpPr/>
          <p:nvPr/>
        </p:nvCxnSpPr>
        <p:spPr>
          <a:xfrm>
            <a:off x="4078705" y="0"/>
            <a:ext cx="4132848" cy="17686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6D5B00-C000-128E-ED93-E3893D7950A3}"/>
              </a:ext>
            </a:extLst>
          </p:cNvPr>
          <p:cNvCxnSpPr>
            <a:cxnSpLocks/>
          </p:cNvCxnSpPr>
          <p:nvPr/>
        </p:nvCxnSpPr>
        <p:spPr>
          <a:xfrm flipV="1">
            <a:off x="4144879" y="360676"/>
            <a:ext cx="4066674" cy="14875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4183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89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BBCB83-77B4-F37D-8FF7-FC6F901D208A}"/>
              </a:ext>
            </a:extLst>
          </p:cNvPr>
          <p:cNvSpPr txBox="1"/>
          <p:nvPr/>
        </p:nvSpPr>
        <p:spPr>
          <a:xfrm>
            <a:off x="4361225" y="2136064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Call Stack (bottom)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E9FA0-A98F-6961-8411-6F2BD58B59DA}"/>
              </a:ext>
            </a:extLst>
          </p:cNvPr>
          <p:cNvSpPr txBox="1"/>
          <p:nvPr/>
        </p:nvSpPr>
        <p:spPr>
          <a:xfrm>
            <a:off x="8695935" y="2240431"/>
            <a:ext cx="2572530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we are back to </a:t>
            </a:r>
            <a:r>
              <a:rPr lang="en-CA">
                <a:latin typeface="Consolas" panose="020B0609020204030204" pitchFamily="49" charset="0"/>
              </a:rPr>
              <a:t>countdown(1)</a:t>
            </a:r>
            <a:r>
              <a:rPr lang="en-CA"/>
              <a:t>, at this point. So this function call is done and is popped off the stack.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C088C0-6742-6E45-0BAF-E0E19BAB60CD}"/>
              </a:ext>
            </a:extLst>
          </p:cNvPr>
          <p:cNvCxnSpPr>
            <a:stCxn id="7" idx="1"/>
          </p:cNvCxnSpPr>
          <p:nvPr/>
        </p:nvCxnSpPr>
        <p:spPr>
          <a:xfrm flipH="1">
            <a:off x="7248704" y="2979095"/>
            <a:ext cx="1447231" cy="852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1113F1-A6FF-4F10-992E-1ECDECFDC004}"/>
                  </a:ext>
                </a:extLst>
              </p14:cNvPr>
              <p14:cNvContentPartPr/>
              <p14:nvPr/>
            </p14:nvContentPartPr>
            <p14:xfrm>
              <a:off x="5268600" y="3452040"/>
              <a:ext cx="2225160" cy="505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1113F1-A6FF-4F10-992E-1ECDECFDC0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9240" y="3442680"/>
                <a:ext cx="2243880" cy="5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2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B84C-6C39-F450-1EA7-963D9A0D3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7374-E18A-0AC5-FFB6-3554C3640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/>
              <a:t>The Remainder Operator</a:t>
            </a:r>
            <a:br>
              <a:rPr lang="en-CA"/>
            </a:b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5690A-C299-6959-DF9E-3AB8F48E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8DACE-1BE8-44DF-E23A-BC737DF568F7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 % A is how much is “left over” when A is divided into N.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69DEA-D8E3-BB44-5875-18ABD6FE24E0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1 == </a:t>
            </a:r>
            <a:r>
              <a:rPr lang="en-CA" sz="4800">
                <a:solidFill>
                  <a:srgbClr val="FF0000"/>
                </a:solidFill>
              </a:rPr>
              <a:t>0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180D4E-AE46-38EF-24B8-F755F4507D6C}"/>
              </a:ext>
            </a:extLst>
          </p:cNvPr>
          <p:cNvSpPr txBox="1"/>
          <p:nvPr/>
        </p:nvSpPr>
        <p:spPr>
          <a:xfrm>
            <a:off x="7238510" y="71469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1 goes into 7 seven times, with </a:t>
            </a:r>
            <a:r>
              <a:rPr lang="en-CA" b="1"/>
              <a:t>0</a:t>
            </a:r>
            <a:r>
              <a:rPr lang="en-CA"/>
              <a:t> left over</a:t>
            </a:r>
            <a:endParaRPr lang="en-A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3A814B-5F15-6745-ACBD-D404651FC7E2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2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220CB3-BAFA-32B4-56CD-0295DA039661}"/>
              </a:ext>
            </a:extLst>
          </p:cNvPr>
          <p:cNvSpPr txBox="1"/>
          <p:nvPr/>
        </p:nvSpPr>
        <p:spPr>
          <a:xfrm>
            <a:off x="7238510" y="1529556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2 goes into 7 three times, with </a:t>
            </a:r>
            <a:r>
              <a:rPr lang="en-CA" b="1"/>
              <a:t>1</a:t>
            </a:r>
            <a:r>
              <a:rPr lang="en-CA"/>
              <a:t> left over</a:t>
            </a:r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1F36F2-0E25-3E90-D5CD-C6F842709952}"/>
              </a:ext>
            </a:extLst>
          </p:cNvPr>
          <p:cNvSpPr txBox="1"/>
          <p:nvPr/>
        </p:nvSpPr>
        <p:spPr>
          <a:xfrm>
            <a:off x="3987801" y="220011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3 == </a:t>
            </a:r>
            <a:r>
              <a:rPr lang="en-CA" sz="4800">
                <a:solidFill>
                  <a:srgbClr val="FF0000"/>
                </a:solidFill>
              </a:rPr>
              <a:t>1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1E5B78-F633-FFFE-E7C6-AD49ED075294}"/>
              </a:ext>
            </a:extLst>
          </p:cNvPr>
          <p:cNvSpPr txBox="1"/>
          <p:nvPr/>
        </p:nvSpPr>
        <p:spPr>
          <a:xfrm>
            <a:off x="7238509" y="234442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3 goes into 7 two times, with </a:t>
            </a:r>
            <a:r>
              <a:rPr lang="en-CA" b="1"/>
              <a:t>1</a:t>
            </a:r>
            <a:r>
              <a:rPr lang="en-CA"/>
              <a:t> left over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7BF74E-54C5-2E7A-6A96-4093DFEFBDB5}"/>
              </a:ext>
            </a:extLst>
          </p:cNvPr>
          <p:cNvSpPr txBox="1"/>
          <p:nvPr/>
        </p:nvSpPr>
        <p:spPr>
          <a:xfrm>
            <a:off x="3987801" y="298899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4 == </a:t>
            </a:r>
            <a:r>
              <a:rPr lang="en-CA" sz="4800">
                <a:solidFill>
                  <a:srgbClr val="FF0000"/>
                </a:solidFill>
              </a:rPr>
              <a:t>3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D82FB-8B8F-DA52-2028-84B49D784187}"/>
              </a:ext>
            </a:extLst>
          </p:cNvPr>
          <p:cNvSpPr txBox="1"/>
          <p:nvPr/>
        </p:nvSpPr>
        <p:spPr>
          <a:xfrm>
            <a:off x="3987801" y="377787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5 == </a:t>
            </a:r>
            <a:r>
              <a:rPr lang="en-CA" sz="4800">
                <a:solidFill>
                  <a:srgbClr val="FF0000"/>
                </a:solidFill>
              </a:rPr>
              <a:t>??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D5DA7-2135-5E93-EFEA-0C6BB94024ED}"/>
              </a:ext>
            </a:extLst>
          </p:cNvPr>
          <p:cNvSpPr txBox="1"/>
          <p:nvPr/>
        </p:nvSpPr>
        <p:spPr>
          <a:xfrm>
            <a:off x="3987801" y="456675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6 == </a:t>
            </a:r>
            <a:r>
              <a:rPr lang="en-CA" sz="4800">
                <a:solidFill>
                  <a:srgbClr val="FF0000"/>
                </a:solidFill>
              </a:rPr>
              <a:t>??</a:t>
            </a:r>
            <a:r>
              <a:rPr lang="en-CA" sz="4800"/>
              <a:t> </a:t>
            </a:r>
            <a:endParaRPr lang="en-AU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7161E-A94F-F911-CE57-EBCD3AF8E3F2}"/>
              </a:ext>
            </a:extLst>
          </p:cNvPr>
          <p:cNvSpPr txBox="1"/>
          <p:nvPr/>
        </p:nvSpPr>
        <p:spPr>
          <a:xfrm>
            <a:off x="3987801" y="5355637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/>
              <a:t>7 % 7 == </a:t>
            </a:r>
            <a:r>
              <a:rPr lang="en-CA" sz="4800">
                <a:solidFill>
                  <a:srgbClr val="FF0000"/>
                </a:solidFill>
              </a:rPr>
              <a:t>??</a:t>
            </a:r>
            <a:r>
              <a:rPr lang="en-CA" sz="4800"/>
              <a:t> </a:t>
            </a:r>
            <a:endParaRPr lang="en-AU" sz="4800"/>
          </a:p>
        </p:txBody>
      </p:sp>
    </p:spTree>
    <p:extLst>
      <p:ext uri="{BB962C8B-B14F-4D97-AF65-F5344CB8AC3E}">
        <p14:creationId xmlns:p14="http://schemas.microsoft.com/office/powerpoint/2010/main" val="5214947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90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Call Stack (bottom)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965F9-DEE0-46BB-DCA9-64EFE0F7C0FD}"/>
              </a:ext>
            </a:extLst>
          </p:cNvPr>
          <p:cNvSpPr txBox="1"/>
          <p:nvPr/>
        </p:nvSpPr>
        <p:spPr>
          <a:xfrm>
            <a:off x="8610600" y="4315166"/>
            <a:ext cx="2572530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we are back to </a:t>
            </a:r>
            <a:r>
              <a:rPr lang="en-CA">
                <a:latin typeface="Consolas" panose="020B0609020204030204" pitchFamily="49" charset="0"/>
              </a:rPr>
              <a:t>countdown(0)</a:t>
            </a:r>
            <a:r>
              <a:rPr lang="en-CA"/>
              <a:t>, at this point. So this function call is done and is popped off the stack.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30E8C7-029B-D43E-FE54-96C9E4E275D4}"/>
              </a:ext>
            </a:extLst>
          </p:cNvPr>
          <p:cNvCxnSpPr>
            <a:stCxn id="9" idx="1"/>
          </p:cNvCxnSpPr>
          <p:nvPr/>
        </p:nvCxnSpPr>
        <p:spPr>
          <a:xfrm flipH="1">
            <a:off x="7163369" y="5053830"/>
            <a:ext cx="1447231" cy="852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54FE23-F60A-DF52-35E4-F2C98455D7AB}"/>
                  </a:ext>
                </a:extLst>
              </p14:cNvPr>
              <p14:cNvContentPartPr/>
              <p14:nvPr/>
            </p14:nvContentPartPr>
            <p14:xfrm>
              <a:off x="5361120" y="5622480"/>
              <a:ext cx="2034000" cy="542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54FE23-F60A-DF52-35E4-F2C98455D7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1760" y="5613120"/>
                <a:ext cx="2052720" cy="56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22075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91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def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latin typeface="Consolas" panose="020B0609020204030204" pitchFamily="49" charset="0"/>
              </a:rPr>
              <a:t>    if 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 &lt;= 0:</a:t>
            </a:r>
          </a:p>
          <a:p>
            <a:r>
              <a:rPr lang="en-US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>
                <a:latin typeface="Consolas" panose="020B0609020204030204" pitchFamily="49" charset="0"/>
              </a:rPr>
              <a:t>    else:</a:t>
            </a:r>
          </a:p>
          <a:p>
            <a:r>
              <a:rPr lang="en-US">
                <a:latin typeface="Consolas" panose="020B0609020204030204" pitchFamily="49" charset="0"/>
              </a:rPr>
              <a:t>        print(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</a:rPr>
              <a:t>        countdown(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-1)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Call Stack (bottom)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027FDB-465E-1A47-03F9-78505B4624EB}"/>
              </a:ext>
            </a:extLst>
          </p:cNvPr>
          <p:cNvGrpSpPr/>
          <p:nvPr/>
        </p:nvGrpSpPr>
        <p:grpSpPr>
          <a:xfrm>
            <a:off x="4233113" y="4071688"/>
            <a:ext cx="4132848" cy="1848215"/>
            <a:chOff x="4078705" y="0"/>
            <a:chExt cx="4132848" cy="184821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42D9E7-14E6-F746-61FD-65F9C4BEFEAD}"/>
                </a:ext>
              </a:extLst>
            </p:cNvPr>
            <p:cNvCxnSpPr/>
            <p:nvPr/>
          </p:nvCxnSpPr>
          <p:spPr>
            <a:xfrm>
              <a:off x="4078705" y="0"/>
              <a:ext cx="4132848" cy="17686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D5B00-C000-128E-ED93-E3893D7950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4879" y="360676"/>
              <a:ext cx="4066674" cy="14875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82965F9-DEE0-46BB-DCA9-64EFE0F7C0FD}"/>
              </a:ext>
            </a:extLst>
          </p:cNvPr>
          <p:cNvSpPr txBox="1"/>
          <p:nvPr/>
        </p:nvSpPr>
        <p:spPr>
          <a:xfrm>
            <a:off x="8610600" y="4315166"/>
            <a:ext cx="2572530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we are back to </a:t>
            </a:r>
            <a:r>
              <a:rPr lang="en-CA">
                <a:latin typeface="Consolas" panose="020B0609020204030204" pitchFamily="49" charset="0"/>
              </a:rPr>
              <a:t>countdown(0)</a:t>
            </a:r>
            <a:r>
              <a:rPr lang="en-CA"/>
              <a:t>, at this point. So this function call is done and is popped off the stack.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30E8C7-029B-D43E-FE54-96C9E4E275D4}"/>
              </a:ext>
            </a:extLst>
          </p:cNvPr>
          <p:cNvCxnSpPr>
            <a:stCxn id="9" idx="1"/>
          </p:cNvCxnSpPr>
          <p:nvPr/>
        </p:nvCxnSpPr>
        <p:spPr>
          <a:xfrm flipH="1">
            <a:off x="7163369" y="5053830"/>
            <a:ext cx="1447231" cy="852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4308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/>
              <a:t>Recursive</a:t>
            </a:r>
            <a:br>
              <a:rPr lang="en-CA"/>
            </a:br>
            <a:r>
              <a:rPr lang="en-CA"/>
              <a:t>Functions 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92</a:t>
            </a:fld>
            <a:endParaRPr lang="en-AU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Call Stack (bottom)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965F9-DEE0-46BB-DCA9-64EFE0F7C0FD}"/>
              </a:ext>
            </a:extLst>
          </p:cNvPr>
          <p:cNvSpPr txBox="1"/>
          <p:nvPr/>
        </p:nvSpPr>
        <p:spPr>
          <a:xfrm>
            <a:off x="5066409" y="4381963"/>
            <a:ext cx="257253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Now the call stack is empty, meaning all the functions have finished. We’re done!</a:t>
            </a:r>
          </a:p>
        </p:txBody>
      </p:sp>
    </p:spTree>
    <p:extLst>
      <p:ext uri="{BB962C8B-B14F-4D97-AF65-F5344CB8AC3E}">
        <p14:creationId xmlns:p14="http://schemas.microsoft.com/office/powerpoint/2010/main" val="11686757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F4ADD-1AD7-EA38-40FA-F2F331B3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F535E-6D47-83E6-0CDD-652A201BA017}"/>
              </a:ext>
            </a:extLst>
          </p:cNvPr>
          <p:cNvSpPr txBox="1"/>
          <p:nvPr/>
        </p:nvSpPr>
        <p:spPr>
          <a:xfrm>
            <a:off x="178678" y="0"/>
            <a:ext cx="48327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Problem 1</a:t>
            </a:r>
          </a:p>
          <a:p>
            <a:r>
              <a:rPr lang="en-US" sz="3200"/>
              <a:t>Write a program that asks the user for the </a:t>
            </a:r>
            <a:r>
              <a:rPr lang="en-US" sz="3200" b="1"/>
              <a:t>wind speed</a:t>
            </a:r>
            <a:r>
              <a:rPr lang="en-US" sz="3200"/>
              <a:t>, and prints its category (or that it's not a hurricane) and if it's major.</a:t>
            </a:r>
            <a:endParaRPr lang="en-AU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35E2F8-9B36-497B-43F5-3523C21725F9}"/>
              </a:ext>
            </a:extLst>
          </p:cNvPr>
          <p:cNvSpPr txBox="1"/>
          <p:nvPr/>
        </p:nvSpPr>
        <p:spPr>
          <a:xfrm>
            <a:off x="5070654" y="126506"/>
            <a:ext cx="7079891" cy="313932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The </a:t>
            </a:r>
            <a:r>
              <a:rPr lang="en-US" b="1"/>
              <a:t>Saffir-Simpson hurricane scale </a:t>
            </a:r>
            <a:r>
              <a:rPr lang="en-US"/>
              <a:t>ranks the severity of hurricanes based on their wind speed. The scale ranges from 1 to 5 (most severe):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Category 1 hurricane: wind speed 119 to less than 154 km/h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Category 2 hurricane: wind speed 154 to less than 178 km/h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Category 3 hurricane: wind speed 178 to less than 209 km/h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Category 4 hurricane: wind speed 209 to less than 252 km/h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Category 5 hurricane: wind speed 252 km/h or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A wind speed of less than 119 km/h is not considered to be a hurricane. Category 3 and higher are “major” hurricanes.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345C50-DBE1-25A3-E943-80A020E9093B}"/>
              </a:ext>
            </a:extLst>
          </p:cNvPr>
          <p:cNvSpPr txBox="1"/>
          <p:nvPr/>
        </p:nvSpPr>
        <p:spPr>
          <a:xfrm>
            <a:off x="228496" y="3818449"/>
            <a:ext cx="67058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Wind speed in km/h? </a:t>
            </a:r>
            <a:r>
              <a:rPr lang="en-US" b="1">
                <a:solidFill>
                  <a:srgbClr val="FF0000"/>
                </a:solidFill>
              </a:rPr>
              <a:t>201.5</a:t>
            </a:r>
          </a:p>
          <a:p>
            <a:endParaRPr lang="en-US"/>
          </a:p>
          <a:p>
            <a:r>
              <a:rPr lang="en-US"/>
              <a:t>A hurricane with wind speed 201.5 km/h is a Category 3 hurricane.</a:t>
            </a:r>
          </a:p>
          <a:p>
            <a:r>
              <a:rPr lang="en-US"/>
              <a:t>It is a major hurricane.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C684E-8EFF-AED0-4ED2-827B303FD57C}"/>
              </a:ext>
            </a:extLst>
          </p:cNvPr>
          <p:cNvSpPr txBox="1"/>
          <p:nvPr/>
        </p:nvSpPr>
        <p:spPr>
          <a:xfrm>
            <a:off x="228496" y="5359733"/>
            <a:ext cx="67058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Wind speed in km/h? </a:t>
            </a:r>
            <a:r>
              <a:rPr lang="en-US" b="1">
                <a:solidFill>
                  <a:srgbClr val="FF0000"/>
                </a:solidFill>
              </a:rPr>
              <a:t>145</a:t>
            </a:r>
          </a:p>
          <a:p>
            <a:endParaRPr lang="en-US"/>
          </a:p>
          <a:p>
            <a:r>
              <a:rPr lang="en-US"/>
              <a:t>A hurricane with wind speed 145 km/h is a Category 1 hurricane.</a:t>
            </a:r>
          </a:p>
          <a:p>
            <a:r>
              <a:rPr lang="en-US"/>
              <a:t>It is not a major hurricane.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A1028-65C1-602F-5459-BDA28181EFD5}"/>
              </a:ext>
            </a:extLst>
          </p:cNvPr>
          <p:cNvSpPr txBox="1"/>
          <p:nvPr/>
        </p:nvSpPr>
        <p:spPr>
          <a:xfrm>
            <a:off x="7319702" y="4732712"/>
            <a:ext cx="44226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Wind speed in km/h? </a:t>
            </a:r>
            <a:r>
              <a:rPr lang="en-US" b="1">
                <a:solidFill>
                  <a:srgbClr val="FF0000"/>
                </a:solidFill>
              </a:rPr>
              <a:t>75</a:t>
            </a:r>
          </a:p>
          <a:p>
            <a:endParaRPr lang="en-US"/>
          </a:p>
          <a:p>
            <a:r>
              <a:rPr lang="en-US"/>
              <a:t>A wind speed of 75 km/h is not a hurricane.</a:t>
            </a:r>
          </a:p>
        </p:txBody>
      </p:sp>
    </p:spTree>
    <p:extLst>
      <p:ext uri="{BB962C8B-B14F-4D97-AF65-F5344CB8AC3E}">
        <p14:creationId xmlns:p14="http://schemas.microsoft.com/office/powerpoint/2010/main" val="24908677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A8F5-588F-964F-2861-95176839A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6C484-ACF2-A2BE-CCEE-D9A4AF46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5A3E2-9EF9-9474-1125-484444D04367}"/>
              </a:ext>
            </a:extLst>
          </p:cNvPr>
          <p:cNvSpPr txBox="1"/>
          <p:nvPr/>
        </p:nvSpPr>
        <p:spPr>
          <a:xfrm>
            <a:off x="458079" y="1315672"/>
            <a:ext cx="11446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Problem 2</a:t>
            </a:r>
          </a:p>
          <a:p>
            <a:r>
              <a:rPr lang="en-US" sz="3200"/>
              <a:t>Write a program that prints all the numbers from 1 to 100 that are multiples of both 3 and 5, but </a:t>
            </a:r>
            <a:r>
              <a:rPr lang="en-US" sz="3200" b="1"/>
              <a:t>not</a:t>
            </a:r>
            <a:r>
              <a:rPr lang="en-US" sz="3200"/>
              <a:t> multiples of 7.</a:t>
            </a:r>
          </a:p>
        </p:txBody>
      </p:sp>
    </p:spTree>
    <p:extLst>
      <p:ext uri="{BB962C8B-B14F-4D97-AF65-F5344CB8AC3E}">
        <p14:creationId xmlns:p14="http://schemas.microsoft.com/office/powerpoint/2010/main" val="16417516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4791-5F7C-0B41-01F4-023FF5116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782EE-5578-83B2-85C6-1B6B3535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230AC-1ADF-2A2A-D4AE-8550FAE29FC1}"/>
              </a:ext>
            </a:extLst>
          </p:cNvPr>
          <p:cNvSpPr txBox="1"/>
          <p:nvPr/>
        </p:nvSpPr>
        <p:spPr>
          <a:xfrm>
            <a:off x="263345" y="528272"/>
            <a:ext cx="114460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Problem 3</a:t>
            </a:r>
          </a:p>
          <a:p>
            <a:r>
              <a:rPr lang="en-US" sz="3200"/>
              <a:t>Write a program that prints all the numbers from 100 to 999 that are evenly divisible by the sum of its digits.</a:t>
            </a:r>
          </a:p>
          <a:p>
            <a:endParaRPr lang="en-US" sz="3200"/>
          </a:p>
          <a:p>
            <a:r>
              <a:rPr lang="en-US" sz="3200"/>
              <a:t>For example, 540 is printed because the sum of its digits is </a:t>
            </a:r>
            <a:br>
              <a:rPr lang="en-US" sz="3200"/>
            </a:br>
            <a:r>
              <a:rPr lang="en-US" sz="3200"/>
              <a:t>5 + 4 + 0 = 9, and 540 is a multiple of 9.</a:t>
            </a:r>
          </a:p>
          <a:p>
            <a:endParaRPr lang="en-US" sz="3200"/>
          </a:p>
          <a:p>
            <a:r>
              <a:rPr lang="en-US" sz="3200" b="1"/>
              <a:t>Hint</a:t>
            </a:r>
            <a:r>
              <a:rPr lang="en-US" sz="3200"/>
              <a:t>: There are 180 numbers in total: 100, 102, 108, …,  990, 999.</a:t>
            </a:r>
            <a:endParaRPr lang="en-AU" sz="3200"/>
          </a:p>
        </p:txBody>
      </p:sp>
    </p:spTree>
    <p:extLst>
      <p:ext uri="{BB962C8B-B14F-4D97-AF65-F5344CB8AC3E}">
        <p14:creationId xmlns:p14="http://schemas.microsoft.com/office/powerpoint/2010/main" val="1243566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6694</Words>
  <Application>Microsoft Office PowerPoint</Application>
  <PresentationFormat>Widescreen</PresentationFormat>
  <Paragraphs>1102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Aptos</vt:lpstr>
      <vt:lpstr>Aptos Display</vt:lpstr>
      <vt:lpstr>Arial</vt:lpstr>
      <vt:lpstr>Consolas</vt:lpstr>
      <vt:lpstr>Office Theme</vt:lpstr>
      <vt:lpstr>Chapter 5 Booleans, if-statements, and recursion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George Boole 1815 - 1864</vt:lpstr>
      <vt:lpstr>Boolean Expressions</vt:lpstr>
      <vt:lpstr>Boolean Expressions</vt:lpstr>
      <vt:lpstr>Boolean Expressions</vt:lpstr>
      <vt:lpstr>Boolean Expressions</vt:lpstr>
      <vt:lpstr>Boolean Expressions</vt:lpstr>
      <vt:lpstr>Boolean Expressions</vt:lpstr>
      <vt:lpstr>Boolean Expressions</vt:lpstr>
      <vt:lpstr>Boolean Expressions</vt:lpstr>
      <vt:lpstr>Boolean Expressions</vt:lpstr>
      <vt:lpstr>Boolean Expressions</vt:lpstr>
      <vt:lpstr>Boolean Expressions</vt:lpstr>
      <vt:lpstr>Boolean Expressions</vt:lpstr>
      <vt:lpstr>Boolean Expressions</vt:lpstr>
      <vt:lpstr>Boolean Expressions</vt:lpstr>
      <vt:lpstr>Logical Operators</vt:lpstr>
      <vt:lpstr>Logical Operators</vt:lpstr>
      <vt:lpstr>Logical Operators</vt:lpstr>
      <vt:lpstr>Logical Operators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Toby Donaldson</dc:creator>
  <cp:lastModifiedBy>Toby Donaldson</cp:lastModifiedBy>
  <cp:revision>1</cp:revision>
  <cp:lastPrinted>2024-10-09T17:30:11Z</cp:lastPrinted>
  <dcterms:created xsi:type="dcterms:W3CDTF">2024-09-15T21:36:40Z</dcterms:created>
  <dcterms:modified xsi:type="dcterms:W3CDTF">2024-10-09T21:44:58Z</dcterms:modified>
</cp:coreProperties>
</file>